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2" r:id="rId3"/>
    <p:sldMasterId id="2147483658" r:id="rId4"/>
  </p:sldMasterIdLst>
  <p:notesMasterIdLst>
    <p:notesMasterId r:id="rId6"/>
  </p:notesMasterIdLst>
  <p:handoutMasterIdLst>
    <p:handoutMasterId r:id="rId26"/>
  </p:handoutMasterIdLst>
  <p:sldIdLst>
    <p:sldId id="3336" r:id="rId5"/>
    <p:sldId id="3331" r:id="rId7"/>
    <p:sldId id="3404" r:id="rId8"/>
    <p:sldId id="3483" r:id="rId9"/>
    <p:sldId id="3403" r:id="rId10"/>
    <p:sldId id="448" r:id="rId11"/>
    <p:sldId id="3401" r:id="rId12"/>
    <p:sldId id="3422" r:id="rId13"/>
    <p:sldId id="3426" r:id="rId14"/>
    <p:sldId id="464" r:id="rId15"/>
    <p:sldId id="3457" r:id="rId16"/>
    <p:sldId id="3460" r:id="rId17"/>
    <p:sldId id="3461" r:id="rId18"/>
    <p:sldId id="3475" r:id="rId19"/>
    <p:sldId id="3345" r:id="rId20"/>
    <p:sldId id="3473" r:id="rId21"/>
    <p:sldId id="3289" r:id="rId22"/>
    <p:sldId id="3264" r:id="rId23"/>
    <p:sldId id="3398" r:id="rId24"/>
    <p:sldId id="3344" r:id="rId25"/>
  </p:sldIdLst>
  <p:sldSz cx="12858750" cy="7232650"/>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2F49"/>
    <a:srgbClr val="F1C47B"/>
    <a:srgbClr val="EA5514"/>
    <a:srgbClr val="D7DAE1"/>
    <a:srgbClr val="C05526"/>
    <a:srgbClr val="74B0E6"/>
    <a:srgbClr val="900000"/>
    <a:srgbClr val="0FC7D3"/>
    <a:srgbClr val="EC206C"/>
    <a:srgbClr val="BC14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1" autoAdjust="0"/>
    <p:restoredTop sz="92986" autoAdjust="0"/>
  </p:normalViewPr>
  <p:slideViewPr>
    <p:cSldViewPr>
      <p:cViewPr varScale="1">
        <p:scale>
          <a:sx n="75" d="100"/>
          <a:sy n="75" d="100"/>
        </p:scale>
        <p:origin x="77" y="269"/>
      </p:cViewPr>
      <p:guideLst>
        <p:guide orient="horz" pos="330"/>
        <p:guide pos="3947"/>
        <p:guide orient="horz" pos="4217"/>
        <p:guide pos="7647"/>
        <p:guide pos="421"/>
        <p:guide pos="1402"/>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0" Type="http://schemas.openxmlformats.org/officeDocument/2006/relationships/tags" Target="tags/tag2.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defTabSz="914400">
              <a:defRPr lang="zh-CN" sz="1200" b="1" i="0" u="none" strike="noStrike" kern="1200" baseline="0">
                <a:solidFill>
                  <a:schemeClr val="dk1">
                    <a:lumMod val="75000"/>
                    <a:lumOff val="25000"/>
                  </a:schemeClr>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r>
              <a:rPr sz="1200">
                <a:latin typeface="Times New Roman" panose="02020603050405020304" charset="0"/>
                <a:ea typeface="Times New Roman" panose="02020603050405020304" charset="0"/>
                <a:cs typeface="Times New Roman" panose="02020603050405020304" charset="0"/>
                <a:sym typeface="Times New Roman" panose="02020603050405020304" charset="0"/>
              </a:rPr>
              <a:t>Cargos Lifted by Methodist</a:t>
            </a:r>
            <a:endParaRPr sz="1200">
              <a:latin typeface="Times New Roman" panose="02020603050405020304" charset="0"/>
              <a:ea typeface="Times New Roman" panose="02020603050405020304" charset="0"/>
              <a:cs typeface="Times New Roman" panose="02020603050405020304" charset="0"/>
              <a:sym typeface="Times New Roman" panose="02020603050405020304" charset="0"/>
            </a:endParaRPr>
          </a:p>
        </c:rich>
      </c:tx>
      <c:layout/>
      <c:overlay val="0"/>
      <c:spPr>
        <a:noFill/>
        <a:ln>
          <a:noFill/>
        </a:ln>
        <a:effectLst/>
      </c:spPr>
    </c:title>
    <c:autoTitleDeleted val="0"/>
    <c:plotArea>
      <c:layout/>
      <c:pieChart>
        <c:varyColors val="1"/>
        <c:ser>
          <c:idx val="0"/>
          <c:order val="0"/>
          <c:tx>
            <c:strRef>
              <c:f>Sheet1!$B$1</c:f>
              <c:strCache>
                <c:ptCount val="1"/>
                <c:pt idx="0">
                  <c:v>循道承运的货物</c:v>
                </c:pt>
              </c:strCache>
            </c:strRef>
          </c:tx>
          <c:explosion val="0"/>
          <c:dPt>
            <c:idx val="0"/>
            <c:bubble3D val="0"/>
            <c:spPr>
              <a:solidFill>
                <a:schemeClr val="accent1"/>
              </a:solidFill>
              <a:ln>
                <a:noFill/>
              </a:ln>
              <a:effectLst>
                <a:outerShdw blurRad="254000" sx="102000" sy="102000" algn="ctr" rotWithShape="0">
                  <a:prstClr val="black">
                    <a:alpha val="20000"/>
                  </a:prstClr>
                </a:outerShdw>
              </a:effectLst>
              <a:scene3d>
                <a:camera prst="orthographicFront"/>
                <a:lightRig rig="threePt" dir="t"/>
              </a:scene3d>
              <a:sp3d/>
            </c:spPr>
          </c:dPt>
          <c:dPt>
            <c:idx val="1"/>
            <c:bubble3D val="0"/>
            <c:spPr>
              <a:solidFill>
                <a:schemeClr val="accent2"/>
              </a:solidFill>
              <a:ln>
                <a:noFill/>
              </a:ln>
              <a:effectLst>
                <a:outerShdw blurRad="254000" sx="102000" sy="102000" algn="ctr" rotWithShape="0">
                  <a:prstClr val="black">
                    <a:alpha val="20000"/>
                  </a:prstClr>
                </a:outerShdw>
              </a:effectLst>
              <a:scene3d>
                <a:camera prst="orthographicFront"/>
                <a:lightRig rig="threePt" dir="t"/>
              </a:scene3d>
              <a:sp3d/>
            </c:spPr>
          </c:dPt>
          <c:dPt>
            <c:idx val="2"/>
            <c:bubble3D val="0"/>
            <c:spPr>
              <a:solidFill>
                <a:schemeClr val="accent3"/>
              </a:solidFill>
              <a:ln>
                <a:noFill/>
              </a:ln>
              <a:effectLst>
                <a:outerShdw blurRad="254000" sx="102000" sy="102000" algn="ctr" rotWithShape="0">
                  <a:prstClr val="black">
                    <a:alpha val="20000"/>
                  </a:prstClr>
                </a:outerShdw>
              </a:effectLst>
              <a:scene3d>
                <a:camera prst="orthographicFront"/>
                <a:lightRig rig="threePt" dir="t"/>
              </a:scene3d>
              <a:sp3d/>
            </c:spPr>
          </c:dPt>
          <c:dPt>
            <c:idx val="3"/>
            <c:bubble3D val="0"/>
            <c:spPr>
              <a:solidFill>
                <a:schemeClr val="accent4"/>
              </a:solidFill>
              <a:ln>
                <a:noFill/>
              </a:ln>
              <a:effectLst>
                <a:outerShdw blurRad="254000" sx="102000" sy="102000" algn="ctr" rotWithShape="0">
                  <a:prstClr val="black">
                    <a:alpha val="20000"/>
                  </a:prstClr>
                </a:outerShdw>
              </a:effectLst>
              <a:scene3d>
                <a:camera prst="orthographicFront"/>
                <a:lightRig rig="threePt" dir="t"/>
              </a:scene3d>
              <a:sp3d/>
            </c:spPr>
          </c:dPt>
          <c:dPt>
            <c:idx val="4"/>
            <c:bubble3D val="0"/>
            <c:spPr>
              <a:solidFill>
                <a:schemeClr val="accent5"/>
              </a:solidFill>
              <a:ln>
                <a:noFill/>
              </a:ln>
              <a:effectLst>
                <a:outerShdw blurRad="254000" sx="102000" sy="102000" algn="ctr" rotWithShape="0">
                  <a:prstClr val="black">
                    <a:alpha val="20000"/>
                  </a:prstClr>
                </a:outerShdw>
              </a:effectLst>
              <a:scene3d>
                <a:camera prst="orthographicFront"/>
                <a:lightRig rig="threePt" dir="t"/>
              </a:scene3d>
              <a:sp3d/>
            </c:spPr>
          </c:dPt>
          <c:dPt>
            <c:idx val="5"/>
            <c:bubble3D val="0"/>
            <c:spPr>
              <a:solidFill>
                <a:schemeClr val="accent6"/>
              </a:solidFill>
              <a:ln>
                <a:noFill/>
              </a:ln>
              <a:effectLst>
                <a:outerShdw blurRad="254000" sx="102000" sy="102000" algn="ctr" rotWithShape="0">
                  <a:prstClr val="black">
                    <a:alpha val="20000"/>
                  </a:prstClr>
                </a:outerShdw>
              </a:effectLst>
              <a:scene3d>
                <a:camera prst="orthographicFront"/>
                <a:lightRig rig="threePt" dir="t"/>
              </a:scene3d>
              <a:sp3d/>
            </c:spPr>
          </c:dPt>
          <c:dPt>
            <c:idx val="6"/>
            <c:bubble3D val="0"/>
            <c:spPr>
              <a:solidFill>
                <a:schemeClr val="accent1">
                  <a:lumMod val="60000"/>
                </a:schemeClr>
              </a:solidFill>
              <a:ln>
                <a:noFill/>
              </a:ln>
              <a:effectLst>
                <a:outerShdw blurRad="254000" sx="102000" sy="102000" algn="ctr" rotWithShape="0">
                  <a:prstClr val="black">
                    <a:alpha val="20000"/>
                  </a:prstClr>
                </a:outerShdw>
              </a:effectLst>
              <a:scene3d>
                <a:camera prst="orthographicFront"/>
                <a:lightRig rig="threePt" dir="t"/>
              </a:scene3d>
              <a:sp3d/>
            </c:spPr>
          </c:dPt>
          <c:dPt>
            <c:idx val="7"/>
            <c:bubble3D val="0"/>
            <c:spPr>
              <a:solidFill>
                <a:schemeClr val="accent2">
                  <a:lumMod val="60000"/>
                </a:schemeClr>
              </a:solidFill>
              <a:ln>
                <a:noFill/>
              </a:ln>
              <a:effectLst>
                <a:outerShdw blurRad="254000" sx="102000" sy="102000" algn="ctr" rotWithShape="0">
                  <a:prstClr val="black">
                    <a:alpha val="20000"/>
                  </a:prstClr>
                </a:outerShdw>
              </a:effectLst>
              <a:scene3d>
                <a:camera prst="orthographicFront"/>
                <a:lightRig rig="threePt" dir="t"/>
              </a:scene3d>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zh-CN" sz="1000" b="1" i="0" u="none" strike="noStrike" kern="1200" baseline="0">
                    <a:solidFill>
                      <a:schemeClr val="lt1"/>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p>
            </c:txPr>
            <c:dLblPos val="ct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dk1">
                          <a:lumMod val="50000"/>
                          <a:lumOff val="50000"/>
                        </a:schemeClr>
                      </a:solidFill>
                      <a:prstDash val="solid"/>
                      <a:round/>
                    </a:ln>
                    <a:effectLst/>
                  </c:spPr>
                </c15:leaderLines>
              </c:ext>
            </c:extLst>
          </c:dLbls>
          <c:cat>
            <c:strRef>
              <c:f>Sheet1!$A$2:$A$9</c:f>
              <c:strCache>
                <c:ptCount val="8"/>
                <c:pt idx="0">
                  <c:v>电子产品&amp;计算机</c:v>
                </c:pt>
                <c:pt idx="1">
                  <c:v>书籍</c:v>
                </c:pt>
                <c:pt idx="2">
                  <c:v>纺织品及服装</c:v>
                </c:pt>
                <c:pt idx="3">
                  <c:v>汽车及其零配件</c:v>
                </c:pt>
                <c:pt idx="4">
                  <c:v>医药品</c:v>
                </c:pt>
                <c:pt idx="5">
                  <c:v>工业设备</c:v>
                </c:pt>
                <c:pt idx="6">
                  <c:v>邮递及快件</c:v>
                </c:pt>
                <c:pt idx="7">
                  <c:v>危险品</c:v>
                </c:pt>
              </c:strCache>
            </c:strRef>
          </c:cat>
          <c:val>
            <c:numRef>
              <c:f>Sheet1!$B$2:$B$9</c:f>
              <c:numCache>
                <c:formatCode>General</c:formatCode>
                <c:ptCount val="8"/>
                <c:pt idx="0">
                  <c:v>0.3</c:v>
                </c:pt>
                <c:pt idx="1">
                  <c:v>0.1</c:v>
                </c:pt>
                <c:pt idx="2">
                  <c:v>0.09</c:v>
                </c:pt>
                <c:pt idx="3">
                  <c:v>0.07</c:v>
                </c:pt>
                <c:pt idx="4">
                  <c:v>0.12</c:v>
                </c:pt>
                <c:pt idx="5">
                  <c:v>0.15</c:v>
                </c:pt>
                <c:pt idx="6">
                  <c:v>0.1</c:v>
                </c:pt>
                <c:pt idx="7">
                  <c:v>0.07</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lang="zh-CN" sz="1000" b="0" i="0" u="none" strike="noStrike" kern="1200" baseline="0">
                <a:solidFill>
                  <a:schemeClr val="dk1">
                    <a:lumMod val="75000"/>
                    <a:lumOff val="25000"/>
                  </a:schemeClr>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p>
        </c:txPr>
      </c:legendEntry>
      <c:legendEntry>
        <c:idx val="1"/>
        <c:txPr>
          <a:bodyPr rot="0" spcFirstLastPara="1" vertOverflow="ellipsis" vert="horz" wrap="square" anchor="ctr" anchorCtr="1"/>
          <a:lstStyle/>
          <a:p>
            <a:pPr>
              <a:defRPr lang="zh-CN" sz="1000" b="0" i="0" u="none" strike="noStrike" kern="1200" baseline="0">
                <a:solidFill>
                  <a:schemeClr val="dk1">
                    <a:lumMod val="75000"/>
                    <a:lumOff val="25000"/>
                  </a:schemeClr>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p>
        </c:txPr>
      </c:legendEntry>
      <c:legendEntry>
        <c:idx val="2"/>
        <c:txPr>
          <a:bodyPr rot="0" spcFirstLastPara="1" vertOverflow="ellipsis" vert="horz" wrap="square" anchor="ctr" anchorCtr="1"/>
          <a:lstStyle/>
          <a:p>
            <a:pPr>
              <a:defRPr lang="zh-CN" sz="1000" b="0" i="0" u="none" strike="noStrike" kern="1200" baseline="0">
                <a:solidFill>
                  <a:schemeClr val="dk1">
                    <a:lumMod val="75000"/>
                    <a:lumOff val="25000"/>
                  </a:schemeClr>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p>
        </c:txPr>
      </c:legendEntry>
      <c:legendEntry>
        <c:idx val="3"/>
        <c:txPr>
          <a:bodyPr rot="0" spcFirstLastPara="1" vertOverflow="ellipsis" vert="horz" wrap="square" anchor="ctr" anchorCtr="1"/>
          <a:lstStyle/>
          <a:p>
            <a:pPr>
              <a:defRPr lang="zh-CN" sz="1000" b="0" i="0" u="none" strike="noStrike" kern="1200" baseline="0">
                <a:solidFill>
                  <a:schemeClr val="dk1">
                    <a:lumMod val="75000"/>
                    <a:lumOff val="25000"/>
                  </a:schemeClr>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p>
        </c:txPr>
      </c:legendEntry>
      <c:legendEntry>
        <c:idx val="4"/>
        <c:txPr>
          <a:bodyPr rot="0" spcFirstLastPara="1" vertOverflow="ellipsis" vert="horz" wrap="square" anchor="ctr" anchorCtr="1"/>
          <a:lstStyle/>
          <a:p>
            <a:pPr>
              <a:defRPr lang="zh-CN" sz="1000" b="0" i="0" u="none" strike="noStrike" kern="1200" baseline="0">
                <a:solidFill>
                  <a:schemeClr val="dk1">
                    <a:lumMod val="75000"/>
                    <a:lumOff val="25000"/>
                  </a:schemeClr>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p>
        </c:txPr>
      </c:legendEntry>
      <c:legendEntry>
        <c:idx val="5"/>
        <c:txPr>
          <a:bodyPr rot="0" spcFirstLastPara="1" vertOverflow="ellipsis" vert="horz" wrap="square" anchor="ctr" anchorCtr="1"/>
          <a:lstStyle/>
          <a:p>
            <a:pPr>
              <a:defRPr lang="zh-CN" sz="1000" b="0" i="0" u="none" strike="noStrike" kern="1200" baseline="0">
                <a:solidFill>
                  <a:schemeClr val="dk1">
                    <a:lumMod val="75000"/>
                    <a:lumOff val="25000"/>
                  </a:schemeClr>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p>
        </c:txPr>
      </c:legendEntry>
      <c:legendEntry>
        <c:idx val="6"/>
        <c:txPr>
          <a:bodyPr rot="0" spcFirstLastPara="1" vertOverflow="ellipsis" vert="horz" wrap="square" anchor="ctr" anchorCtr="1"/>
          <a:lstStyle/>
          <a:p>
            <a:pPr>
              <a:defRPr lang="zh-CN" sz="1000" b="0" i="0" u="none" strike="noStrike" kern="1200" baseline="0">
                <a:solidFill>
                  <a:schemeClr val="dk1">
                    <a:lumMod val="75000"/>
                    <a:lumOff val="25000"/>
                  </a:schemeClr>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p>
        </c:txPr>
      </c:legendEntry>
      <c:legendEntry>
        <c:idx val="7"/>
        <c:txPr>
          <a:bodyPr rot="0" spcFirstLastPara="1" vertOverflow="ellipsis" vert="horz" wrap="square" anchor="ctr" anchorCtr="1"/>
          <a:lstStyle/>
          <a:p>
            <a:pPr>
              <a:defRPr lang="zh-CN" sz="1000" b="0" i="0" u="none" strike="noStrike" kern="1200" baseline="0">
                <a:solidFill>
                  <a:schemeClr val="dk1">
                    <a:lumMod val="75000"/>
                    <a:lumOff val="25000"/>
                  </a:schemeClr>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p>
        </c:txPr>
      </c:legendEntry>
      <c:layout/>
      <c:overlay val="0"/>
      <c:spPr>
        <a:solidFill>
          <a:schemeClr val="lt1">
            <a:lumMod val="95000"/>
            <a:alpha val="39000"/>
          </a:schemeClr>
        </a:solidFill>
        <a:ln>
          <a:noFill/>
        </a:ln>
        <a:effectLst/>
      </c:spPr>
      <c:txPr>
        <a:bodyPr rot="0" spcFirstLastPara="1" vertOverflow="ellipsis" vert="horz" wrap="square" anchor="ctr" anchorCtr="1"/>
        <a:lstStyle/>
        <a:p>
          <a:pPr>
            <a:defRPr lang="zh-CN" sz="1000" b="0" i="0" u="none" strike="noStrike" kern="1200" baseline="0">
              <a:solidFill>
                <a:schemeClr val="dk1">
                  <a:lumMod val="75000"/>
                  <a:lumOff val="25000"/>
                </a:schemeClr>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p>
      </c:txPr>
    </c:legend>
    <c:plotVisOnly val="1"/>
    <c:dispBlanksAs val="gap"/>
    <c:showDLblsOverMax val="0"/>
  </c:chart>
  <c:spPr>
    <a:noFill/>
    <a:ln w="9525" cap="flat" cmpd="sng" algn="ctr">
      <a:noFill/>
      <a:round/>
    </a:ln>
    <a:effectLst/>
  </c:spPr>
  <c:txPr>
    <a:bodyPr/>
    <a:lstStyle/>
    <a:p>
      <a:pPr>
        <a:defRPr lang="zh-CN" sz="1000">
          <a:latin typeface="Times New Roman" panose="02020603050405020304" charset="0"/>
          <a:ea typeface="Times New Roman" panose="02020603050405020304" charset="0"/>
          <a:cs typeface="Times New Roman" panose="02020603050405020304" charset="0"/>
          <a:sym typeface="Times New Roman" panose="02020603050405020304" charset="0"/>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84040" y="385072"/>
            <a:ext cx="11090672" cy="1397978"/>
          </a:xfrm>
          <a:prstGeom prst="rect">
            <a:avLst/>
          </a:prstGeom>
        </p:spPr>
        <p:txBody>
          <a:bodyPr lIns="121917" tIns="60958" rIns="121917" bIns="60958"/>
          <a:lstStyle/>
          <a:p>
            <a:r>
              <a:rPr lang="zh-CN" altLang="en-US"/>
              <a:t>单击此处编辑母版标题样式</a:t>
            </a:r>
            <a:endParaRPr lang="en-US" dirty="0"/>
          </a:p>
        </p:txBody>
      </p:sp>
      <p:sp>
        <p:nvSpPr>
          <p:cNvPr id="3" name="Content Placeholder 2"/>
          <p:cNvSpPr>
            <a:spLocks noGrp="1"/>
          </p:cNvSpPr>
          <p:nvPr>
            <p:ph idx="1"/>
          </p:nvPr>
        </p:nvSpPr>
        <p:spPr>
          <a:xfrm>
            <a:off x="884040" y="1925359"/>
            <a:ext cx="11090672" cy="4589050"/>
          </a:xfrm>
          <a:prstGeom prst="rect">
            <a:avLst/>
          </a:prstGeom>
        </p:spPr>
        <p:txBody>
          <a:bodyPr lIns="121917" tIns="60958" rIns="121917" bIns="60958"/>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884040" y="6703595"/>
            <a:ext cx="2893219" cy="385072"/>
          </a:xfrm>
          <a:prstGeom prst="rect">
            <a:avLst/>
          </a:prstGeom>
        </p:spPr>
        <p:txBody>
          <a:bodyPr lIns="121917" tIns="60958" rIns="121917" bIns="60958"/>
          <a:lstStyle/>
          <a:p>
            <a:fld id="{A4E37400-0646-4690-B3CD-AFE7E0746041}" type="datetimeFigureOut">
              <a:rPr lang="zh-CN" altLang="en-US" smtClean="0"/>
            </a:fld>
            <a:endParaRPr lang="zh-CN" altLang="en-US"/>
          </a:p>
        </p:txBody>
      </p:sp>
      <p:sp>
        <p:nvSpPr>
          <p:cNvPr id="5" name="Footer Placeholder 4"/>
          <p:cNvSpPr>
            <a:spLocks noGrp="1"/>
          </p:cNvSpPr>
          <p:nvPr>
            <p:ph type="ftr" sz="quarter" idx="11"/>
          </p:nvPr>
        </p:nvSpPr>
        <p:spPr>
          <a:xfrm>
            <a:off x="4259462" y="6703595"/>
            <a:ext cx="4339828" cy="385072"/>
          </a:xfrm>
          <a:prstGeom prst="rect">
            <a:avLst/>
          </a:prstGeom>
        </p:spPr>
        <p:txBody>
          <a:bodyPr lIns="121917" tIns="60958" rIns="121917" bIns="60958"/>
          <a:lstStyle/>
          <a:p>
            <a:endParaRPr lang="zh-CN" altLang="en-US"/>
          </a:p>
        </p:txBody>
      </p:sp>
      <p:sp>
        <p:nvSpPr>
          <p:cNvPr id="6" name="Slide Number Placeholder 5"/>
          <p:cNvSpPr>
            <a:spLocks noGrp="1"/>
          </p:cNvSpPr>
          <p:nvPr>
            <p:ph type="sldNum" sz="quarter" idx="12"/>
          </p:nvPr>
        </p:nvSpPr>
        <p:spPr>
          <a:xfrm>
            <a:off x="9081492" y="6703595"/>
            <a:ext cx="2893219" cy="385072"/>
          </a:xfrm>
          <a:prstGeom prst="rect">
            <a:avLst/>
          </a:prstGeom>
        </p:spPr>
        <p:txBody>
          <a:bodyPr lIns="121917" tIns="60958" rIns="121917" bIns="60958"/>
          <a:lstStyle/>
          <a:p>
            <a:fld id="{7543FE73-A404-45C1-B77A-6DB3BD9EA95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84040" y="385072"/>
            <a:ext cx="11090672" cy="1397978"/>
          </a:xfrm>
          <a:prstGeom prst="rect">
            <a:avLst/>
          </a:prstGeom>
        </p:spPr>
        <p:txBody>
          <a:bodyPr lIns="121917" tIns="60958" rIns="121917" bIns="60958"/>
          <a:lstStyle/>
          <a:p>
            <a:r>
              <a:rPr lang="zh-CN" altLang="en-US"/>
              <a:t>单击此处编辑母版标题样式</a:t>
            </a:r>
            <a:endParaRPr lang="en-US" dirty="0"/>
          </a:p>
        </p:txBody>
      </p:sp>
      <p:sp>
        <p:nvSpPr>
          <p:cNvPr id="3" name="Content Placeholder 2"/>
          <p:cNvSpPr>
            <a:spLocks noGrp="1"/>
          </p:cNvSpPr>
          <p:nvPr>
            <p:ph idx="1"/>
          </p:nvPr>
        </p:nvSpPr>
        <p:spPr>
          <a:xfrm>
            <a:off x="884040" y="1925359"/>
            <a:ext cx="11090672" cy="4589050"/>
          </a:xfrm>
          <a:prstGeom prst="rect">
            <a:avLst/>
          </a:prstGeom>
        </p:spPr>
        <p:txBody>
          <a:bodyPr lIns="121917" tIns="60958" rIns="121917" bIns="60958"/>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884040" y="6703595"/>
            <a:ext cx="2893219" cy="385072"/>
          </a:xfrm>
          <a:prstGeom prst="rect">
            <a:avLst/>
          </a:prstGeom>
        </p:spPr>
        <p:txBody>
          <a:bodyPr lIns="121917" tIns="60958" rIns="121917" bIns="60958"/>
          <a:lstStyle/>
          <a:p>
            <a:fld id="{A4E37400-0646-4690-B3CD-AFE7E0746041}" type="datetimeFigureOut">
              <a:rPr lang="zh-CN" altLang="en-US" smtClean="0"/>
            </a:fld>
            <a:endParaRPr lang="zh-CN" altLang="en-US"/>
          </a:p>
        </p:txBody>
      </p:sp>
      <p:sp>
        <p:nvSpPr>
          <p:cNvPr id="5" name="Footer Placeholder 4"/>
          <p:cNvSpPr>
            <a:spLocks noGrp="1"/>
          </p:cNvSpPr>
          <p:nvPr>
            <p:ph type="ftr" sz="quarter" idx="11"/>
          </p:nvPr>
        </p:nvSpPr>
        <p:spPr>
          <a:xfrm>
            <a:off x="4259462" y="6703595"/>
            <a:ext cx="4339828" cy="385072"/>
          </a:xfrm>
          <a:prstGeom prst="rect">
            <a:avLst/>
          </a:prstGeom>
        </p:spPr>
        <p:txBody>
          <a:bodyPr lIns="121917" tIns="60958" rIns="121917" bIns="60958"/>
          <a:lstStyle/>
          <a:p>
            <a:endParaRPr lang="zh-CN" altLang="en-US"/>
          </a:p>
        </p:txBody>
      </p:sp>
      <p:sp>
        <p:nvSpPr>
          <p:cNvPr id="6" name="Slide Number Placeholder 5"/>
          <p:cNvSpPr>
            <a:spLocks noGrp="1"/>
          </p:cNvSpPr>
          <p:nvPr>
            <p:ph type="sldNum" sz="quarter" idx="12"/>
          </p:nvPr>
        </p:nvSpPr>
        <p:spPr>
          <a:xfrm>
            <a:off x="9081492" y="6703595"/>
            <a:ext cx="2893219" cy="385072"/>
          </a:xfrm>
          <a:prstGeom prst="rect">
            <a:avLst/>
          </a:prstGeom>
        </p:spPr>
        <p:txBody>
          <a:bodyPr lIns="121917" tIns="60958" rIns="121917" bIns="60958"/>
          <a:lstStyle/>
          <a:p>
            <a:fld id="{7543FE73-A404-45C1-B77A-6DB3BD9EA953}" type="slidenum">
              <a:rPr lang="zh-CN" altLang="en-US" smtClean="0"/>
            </a:fld>
            <a:endParaRPr lang="zh-CN" altLang="en-US"/>
          </a:p>
        </p:txBody>
      </p:sp>
      <p:sp>
        <p:nvSpPr>
          <p:cNvPr id="8" name="矩形 7"/>
          <p:cNvSpPr/>
          <p:nvPr userDrawn="1"/>
        </p:nvSpPr>
        <p:spPr>
          <a:xfrm>
            <a:off x="10169091" y="6773302"/>
            <a:ext cx="817633" cy="253916"/>
          </a:xfrm>
          <a:prstGeom prst="rect">
            <a:avLst/>
          </a:prstGeom>
        </p:spPr>
        <p:txBody>
          <a:bodyPr wrap="square">
            <a:spAutoFit/>
          </a:bodyPr>
          <a:lstStyle/>
          <a:p>
            <a:pPr fontAlgn="auto">
              <a:spcBef>
                <a:spcPts val="0"/>
              </a:spcBef>
              <a:spcAft>
                <a:spcPts val="0"/>
              </a:spcAft>
            </a:pPr>
            <a:r>
              <a:rPr lang="en-US" altLang="zh-CN" sz="105" dirty="0">
                <a:solidFill>
                  <a:prstClr val="white"/>
                </a:solidFill>
                <a:latin typeface="Calibri" panose="020F0502020204030204"/>
                <a:ea typeface="宋体" panose="02010600030101010101" pitchFamily="2" charset="-122"/>
              </a:rPr>
              <a:t>PPT</a:t>
            </a:r>
            <a:r>
              <a:rPr lang="zh-CN" altLang="en-US" sz="105" dirty="0">
                <a:solidFill>
                  <a:prstClr val="white"/>
                </a:solidFill>
                <a:latin typeface="Calibri" panose="020F0502020204030204"/>
                <a:ea typeface="宋体" panose="02010600030101010101" pitchFamily="2" charset="-122"/>
              </a:rPr>
              <a:t>模板下载：</a:t>
            </a:r>
            <a:r>
              <a:rPr lang="en-US" altLang="zh-CN" sz="105" dirty="0">
                <a:solidFill>
                  <a:prstClr val="white"/>
                </a:solidFill>
                <a:latin typeface="Calibri" panose="020F0502020204030204"/>
                <a:ea typeface="宋体" panose="02010600030101010101" pitchFamily="2" charset="-122"/>
              </a:rPr>
              <a:t>www.1ppt.com/moban/     </a:t>
            </a:r>
            <a:r>
              <a:rPr lang="zh-CN" altLang="en-US" sz="105" dirty="0">
                <a:solidFill>
                  <a:prstClr val="white"/>
                </a:solidFill>
                <a:latin typeface="Calibri" panose="020F0502020204030204"/>
                <a:ea typeface="宋体" panose="02010600030101010101" pitchFamily="2" charset="-122"/>
              </a:rPr>
              <a:t>行业</a:t>
            </a:r>
            <a:r>
              <a:rPr lang="en-US" altLang="zh-CN" sz="105" dirty="0">
                <a:solidFill>
                  <a:prstClr val="white"/>
                </a:solidFill>
                <a:latin typeface="Calibri" panose="020F0502020204030204"/>
                <a:ea typeface="宋体" panose="02010600030101010101" pitchFamily="2" charset="-122"/>
              </a:rPr>
              <a:t>PPT</a:t>
            </a:r>
            <a:r>
              <a:rPr lang="zh-CN" altLang="en-US" sz="105" dirty="0">
                <a:solidFill>
                  <a:prstClr val="white"/>
                </a:solidFill>
                <a:latin typeface="Calibri" panose="020F0502020204030204"/>
                <a:ea typeface="宋体" panose="02010600030101010101" pitchFamily="2" charset="-122"/>
              </a:rPr>
              <a:t>模板：</a:t>
            </a:r>
            <a:r>
              <a:rPr lang="en-US" altLang="zh-CN" sz="105" dirty="0">
                <a:solidFill>
                  <a:prstClr val="white"/>
                </a:solidFill>
                <a:latin typeface="Calibri" panose="020F0502020204030204"/>
                <a:ea typeface="宋体" panose="02010600030101010101" pitchFamily="2" charset="-122"/>
              </a:rPr>
              <a:t>www.1ppt.com/hangye/ </a:t>
            </a:r>
            <a:endParaRPr lang="en-US" altLang="zh-CN" sz="10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5" dirty="0">
                <a:solidFill>
                  <a:prstClr val="white"/>
                </a:solidFill>
                <a:latin typeface="Calibri" panose="020F0502020204030204"/>
                <a:ea typeface="宋体" panose="02010600030101010101" pitchFamily="2" charset="-122"/>
              </a:rPr>
              <a:t>节日</a:t>
            </a:r>
            <a:r>
              <a:rPr lang="en-US" altLang="zh-CN" sz="105" dirty="0">
                <a:solidFill>
                  <a:prstClr val="white"/>
                </a:solidFill>
                <a:latin typeface="Calibri" panose="020F0502020204030204"/>
                <a:ea typeface="宋体" panose="02010600030101010101" pitchFamily="2" charset="-122"/>
              </a:rPr>
              <a:t>PPT</a:t>
            </a:r>
            <a:r>
              <a:rPr lang="zh-CN" altLang="en-US" sz="105" dirty="0">
                <a:solidFill>
                  <a:prstClr val="white"/>
                </a:solidFill>
                <a:latin typeface="Calibri" panose="020F0502020204030204"/>
                <a:ea typeface="宋体" panose="02010600030101010101" pitchFamily="2" charset="-122"/>
              </a:rPr>
              <a:t>模板：</a:t>
            </a:r>
            <a:r>
              <a:rPr lang="en-US" altLang="zh-CN" sz="105" dirty="0">
                <a:solidFill>
                  <a:prstClr val="white"/>
                </a:solidFill>
                <a:latin typeface="Calibri" panose="020F0502020204030204"/>
                <a:ea typeface="宋体" panose="02010600030101010101" pitchFamily="2" charset="-122"/>
              </a:rPr>
              <a:t>www.1ppt.com/jieri/           PPT</a:t>
            </a:r>
            <a:r>
              <a:rPr lang="zh-CN" altLang="en-US" sz="105" dirty="0">
                <a:solidFill>
                  <a:prstClr val="white"/>
                </a:solidFill>
                <a:latin typeface="Calibri" panose="020F0502020204030204"/>
                <a:ea typeface="宋体" panose="02010600030101010101" pitchFamily="2" charset="-122"/>
              </a:rPr>
              <a:t>素材下载：</a:t>
            </a:r>
            <a:r>
              <a:rPr lang="en-US" altLang="zh-CN" sz="105" dirty="0">
                <a:solidFill>
                  <a:prstClr val="white"/>
                </a:solidFill>
                <a:latin typeface="Calibri" panose="020F0502020204030204"/>
                <a:ea typeface="宋体" panose="02010600030101010101" pitchFamily="2" charset="-122"/>
              </a:rPr>
              <a:t>www.1ppt.com/sucai/</a:t>
            </a:r>
            <a:endParaRPr lang="en-US" altLang="zh-CN" sz="10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5" dirty="0">
                <a:solidFill>
                  <a:prstClr val="white"/>
                </a:solidFill>
                <a:latin typeface="Calibri" panose="020F0502020204030204"/>
                <a:ea typeface="宋体" panose="02010600030101010101" pitchFamily="2" charset="-122"/>
              </a:rPr>
              <a:t>PPT</a:t>
            </a:r>
            <a:r>
              <a:rPr lang="zh-CN" altLang="en-US" sz="105" dirty="0">
                <a:solidFill>
                  <a:prstClr val="white"/>
                </a:solidFill>
                <a:latin typeface="Calibri" panose="020F0502020204030204"/>
                <a:ea typeface="宋体" panose="02010600030101010101" pitchFamily="2" charset="-122"/>
              </a:rPr>
              <a:t>背景图片：</a:t>
            </a:r>
            <a:r>
              <a:rPr lang="en-US" altLang="zh-CN" sz="105" dirty="0">
                <a:solidFill>
                  <a:prstClr val="white"/>
                </a:solidFill>
                <a:latin typeface="Calibri" panose="020F0502020204030204"/>
                <a:ea typeface="宋体" panose="02010600030101010101" pitchFamily="2" charset="-122"/>
              </a:rPr>
              <a:t>www.1ppt.com/beijing/      PPT</a:t>
            </a:r>
            <a:r>
              <a:rPr lang="zh-CN" altLang="en-US" sz="105" dirty="0">
                <a:solidFill>
                  <a:prstClr val="white"/>
                </a:solidFill>
                <a:latin typeface="Calibri" panose="020F0502020204030204"/>
                <a:ea typeface="宋体" panose="02010600030101010101" pitchFamily="2" charset="-122"/>
              </a:rPr>
              <a:t>图表下载：</a:t>
            </a:r>
            <a:r>
              <a:rPr lang="en-US" altLang="zh-CN" sz="105" dirty="0">
                <a:solidFill>
                  <a:prstClr val="white"/>
                </a:solidFill>
                <a:latin typeface="Calibri" panose="020F0502020204030204"/>
                <a:ea typeface="宋体" panose="02010600030101010101" pitchFamily="2" charset="-122"/>
              </a:rPr>
              <a:t>www.1ppt.com/tubiao/      </a:t>
            </a:r>
            <a:endParaRPr lang="en-US" altLang="zh-CN" sz="10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5" dirty="0">
                <a:solidFill>
                  <a:prstClr val="white"/>
                </a:solidFill>
                <a:latin typeface="Calibri" panose="020F0502020204030204"/>
                <a:ea typeface="宋体" panose="02010600030101010101" pitchFamily="2" charset="-122"/>
              </a:rPr>
              <a:t>优秀</a:t>
            </a:r>
            <a:r>
              <a:rPr lang="en-US" altLang="zh-CN" sz="105" dirty="0">
                <a:solidFill>
                  <a:prstClr val="white"/>
                </a:solidFill>
                <a:latin typeface="Calibri" panose="020F0502020204030204"/>
                <a:ea typeface="宋体" panose="02010600030101010101" pitchFamily="2" charset="-122"/>
              </a:rPr>
              <a:t>PPT</a:t>
            </a:r>
            <a:r>
              <a:rPr lang="zh-CN" altLang="en-US" sz="105" dirty="0">
                <a:solidFill>
                  <a:prstClr val="white"/>
                </a:solidFill>
                <a:latin typeface="Calibri" panose="020F0502020204030204"/>
                <a:ea typeface="宋体" panose="02010600030101010101" pitchFamily="2" charset="-122"/>
              </a:rPr>
              <a:t>下载：</a:t>
            </a:r>
            <a:r>
              <a:rPr lang="en-US" altLang="zh-CN" sz="105" dirty="0">
                <a:solidFill>
                  <a:prstClr val="white"/>
                </a:solidFill>
                <a:latin typeface="Calibri" panose="020F0502020204030204"/>
                <a:ea typeface="宋体" panose="02010600030101010101" pitchFamily="2" charset="-122"/>
              </a:rPr>
              <a:t>www.1ppt.com/xiazai/        PPT</a:t>
            </a:r>
            <a:r>
              <a:rPr lang="zh-CN" altLang="en-US" sz="105" dirty="0">
                <a:solidFill>
                  <a:prstClr val="white"/>
                </a:solidFill>
                <a:latin typeface="Calibri" panose="020F0502020204030204"/>
                <a:ea typeface="宋体" panose="02010600030101010101" pitchFamily="2" charset="-122"/>
              </a:rPr>
              <a:t>教程： </a:t>
            </a:r>
            <a:r>
              <a:rPr lang="en-US" altLang="zh-CN" sz="105" dirty="0">
                <a:solidFill>
                  <a:prstClr val="white"/>
                </a:solidFill>
                <a:latin typeface="Calibri" panose="020F0502020204030204"/>
                <a:ea typeface="宋体" panose="02010600030101010101" pitchFamily="2" charset="-122"/>
              </a:rPr>
              <a:t>www.1ppt.com/powerpoint/      </a:t>
            </a:r>
            <a:endParaRPr lang="en-US" altLang="zh-CN" sz="10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5" dirty="0">
                <a:solidFill>
                  <a:prstClr val="white"/>
                </a:solidFill>
                <a:latin typeface="Calibri" panose="020F0502020204030204"/>
                <a:ea typeface="宋体" panose="02010600030101010101" pitchFamily="2" charset="-122"/>
              </a:rPr>
              <a:t>Word</a:t>
            </a:r>
            <a:r>
              <a:rPr lang="zh-CN" altLang="en-US" sz="105" dirty="0">
                <a:solidFill>
                  <a:prstClr val="white"/>
                </a:solidFill>
                <a:latin typeface="Calibri" panose="020F0502020204030204"/>
                <a:ea typeface="宋体" panose="02010600030101010101" pitchFamily="2" charset="-122"/>
              </a:rPr>
              <a:t>教程： </a:t>
            </a:r>
            <a:r>
              <a:rPr lang="en-US" altLang="zh-CN" sz="105" dirty="0">
                <a:solidFill>
                  <a:prstClr val="white"/>
                </a:solidFill>
                <a:latin typeface="Calibri" panose="020F0502020204030204"/>
                <a:ea typeface="宋体" panose="02010600030101010101" pitchFamily="2" charset="-122"/>
              </a:rPr>
              <a:t>www.1ppt.com/word/              Excel</a:t>
            </a:r>
            <a:r>
              <a:rPr lang="zh-CN" altLang="en-US" sz="105" dirty="0">
                <a:solidFill>
                  <a:prstClr val="white"/>
                </a:solidFill>
                <a:latin typeface="Calibri" panose="020F0502020204030204"/>
                <a:ea typeface="宋体" panose="02010600030101010101" pitchFamily="2" charset="-122"/>
              </a:rPr>
              <a:t>教程：</a:t>
            </a:r>
            <a:r>
              <a:rPr lang="en-US" altLang="zh-CN" sz="105" dirty="0">
                <a:solidFill>
                  <a:prstClr val="white"/>
                </a:solidFill>
                <a:latin typeface="Calibri" panose="020F0502020204030204"/>
                <a:ea typeface="宋体" panose="02010600030101010101" pitchFamily="2" charset="-122"/>
              </a:rPr>
              <a:t>www.1ppt.com/excel/  </a:t>
            </a:r>
            <a:endParaRPr lang="en-US" altLang="zh-CN" sz="10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5" dirty="0">
                <a:solidFill>
                  <a:prstClr val="white"/>
                </a:solidFill>
                <a:latin typeface="Calibri" panose="020F0502020204030204"/>
                <a:ea typeface="宋体" panose="02010600030101010101" pitchFamily="2" charset="-122"/>
              </a:rPr>
              <a:t>资料下载：</a:t>
            </a:r>
            <a:r>
              <a:rPr lang="en-US" altLang="zh-CN" sz="105" dirty="0">
                <a:solidFill>
                  <a:prstClr val="white"/>
                </a:solidFill>
                <a:latin typeface="Calibri" panose="020F0502020204030204"/>
                <a:ea typeface="宋体" panose="02010600030101010101" pitchFamily="2" charset="-122"/>
              </a:rPr>
              <a:t>www.1ppt.com/ziliao/                PPT</a:t>
            </a:r>
            <a:r>
              <a:rPr lang="zh-CN" altLang="en-US" sz="105" dirty="0">
                <a:solidFill>
                  <a:prstClr val="white"/>
                </a:solidFill>
                <a:latin typeface="Calibri" panose="020F0502020204030204"/>
                <a:ea typeface="宋体" panose="02010600030101010101" pitchFamily="2" charset="-122"/>
              </a:rPr>
              <a:t>课件下载：</a:t>
            </a:r>
            <a:r>
              <a:rPr lang="en-US" altLang="zh-CN" sz="105" dirty="0">
                <a:solidFill>
                  <a:prstClr val="white"/>
                </a:solidFill>
                <a:latin typeface="Calibri" panose="020F0502020204030204"/>
                <a:ea typeface="宋体" panose="02010600030101010101" pitchFamily="2" charset="-122"/>
              </a:rPr>
              <a:t>www.1ppt.com/kejian/ </a:t>
            </a:r>
            <a:endParaRPr lang="en-US" altLang="zh-CN" sz="10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5" dirty="0">
                <a:solidFill>
                  <a:prstClr val="white"/>
                </a:solidFill>
                <a:latin typeface="Calibri" panose="020F0502020204030204"/>
                <a:ea typeface="宋体" panose="02010600030101010101" pitchFamily="2" charset="-122"/>
              </a:rPr>
              <a:t>范文下载：</a:t>
            </a:r>
            <a:r>
              <a:rPr lang="en-US" altLang="zh-CN" sz="105" dirty="0">
                <a:solidFill>
                  <a:prstClr val="white"/>
                </a:solidFill>
                <a:latin typeface="Calibri" panose="020F0502020204030204"/>
                <a:ea typeface="宋体" panose="02010600030101010101" pitchFamily="2" charset="-122"/>
              </a:rPr>
              <a:t>www.1ppt.com/fanwen/             </a:t>
            </a:r>
            <a:r>
              <a:rPr lang="zh-CN" altLang="en-US" sz="105" dirty="0">
                <a:solidFill>
                  <a:prstClr val="white"/>
                </a:solidFill>
                <a:latin typeface="Calibri" panose="020F0502020204030204"/>
                <a:ea typeface="宋体" panose="02010600030101010101" pitchFamily="2" charset="-122"/>
              </a:rPr>
              <a:t>试卷下载：</a:t>
            </a:r>
            <a:r>
              <a:rPr lang="en-US" altLang="zh-CN" sz="105" dirty="0">
                <a:solidFill>
                  <a:prstClr val="white"/>
                </a:solidFill>
                <a:latin typeface="Calibri" panose="020F0502020204030204"/>
                <a:ea typeface="宋体" panose="02010600030101010101" pitchFamily="2" charset="-122"/>
              </a:rPr>
              <a:t>www.1ppt.com/shiti/  </a:t>
            </a:r>
            <a:endParaRPr lang="en-US" altLang="zh-CN" sz="10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5" dirty="0">
                <a:solidFill>
                  <a:prstClr val="white"/>
                </a:solidFill>
                <a:latin typeface="Calibri" panose="020F0502020204030204"/>
                <a:ea typeface="宋体" panose="02010600030101010101" pitchFamily="2" charset="-122"/>
              </a:rPr>
              <a:t>教案下载：</a:t>
            </a:r>
            <a:r>
              <a:rPr lang="en-US" altLang="zh-CN" sz="105" dirty="0">
                <a:solidFill>
                  <a:prstClr val="white"/>
                </a:solidFill>
                <a:latin typeface="Calibri" panose="020F0502020204030204"/>
                <a:ea typeface="宋体" panose="02010600030101010101" pitchFamily="2" charset="-122"/>
              </a:rPr>
              <a:t>www.1ppt.com/jiaoan/        </a:t>
            </a:r>
            <a:endParaRPr lang="en-US" altLang="zh-CN" sz="10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5" dirty="0">
                <a:solidFill>
                  <a:prstClr val="white"/>
                </a:solidFill>
                <a:latin typeface="Calibri" panose="020F0502020204030204"/>
                <a:ea typeface="宋体" panose="02010600030101010101" pitchFamily="2" charset="-122"/>
              </a:rPr>
              <a:t>字体下载：</a:t>
            </a:r>
            <a:r>
              <a:rPr lang="en-US" altLang="zh-CN" sz="105" dirty="0">
                <a:solidFill>
                  <a:prstClr val="white"/>
                </a:solidFill>
                <a:latin typeface="Calibri" panose="020F0502020204030204"/>
                <a:ea typeface="宋体" panose="02010600030101010101" pitchFamily="2" charset="-122"/>
              </a:rPr>
              <a:t>www.1ppt.com/ziti/</a:t>
            </a:r>
            <a:endParaRPr lang="en-US" altLang="zh-CN" sz="10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5" dirty="0">
                <a:solidFill>
                  <a:prstClr val="white"/>
                </a:solidFill>
                <a:latin typeface="Calibri" panose="020F0502020204030204"/>
                <a:ea typeface="宋体" panose="02010600030101010101" pitchFamily="2" charset="-122"/>
              </a:rPr>
              <a:t> </a:t>
            </a:r>
            <a:endParaRPr lang="zh-CN" altLang="en-US" sz="105"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344" y="1183678"/>
            <a:ext cx="9644063" cy="2518034"/>
          </a:xfrm>
          <a:prstGeom prst="rect">
            <a:avLst/>
          </a:prstGeom>
        </p:spPr>
        <p:txBody>
          <a:bodyPr anchor="b"/>
          <a:lstStyle>
            <a:lvl1pPr algn="ctr">
              <a:defRPr sz="6325"/>
            </a:lvl1pPr>
          </a:lstStyle>
          <a:p>
            <a:r>
              <a:rPr lang="zh-CN" altLang="en-US"/>
              <a:t>单击此处编辑母版标题样式</a:t>
            </a:r>
            <a:endParaRPr lang="zh-CN" altLang="en-US"/>
          </a:p>
        </p:txBody>
      </p:sp>
      <p:sp>
        <p:nvSpPr>
          <p:cNvPr id="3" name="副标题 2"/>
          <p:cNvSpPr>
            <a:spLocks noGrp="1"/>
          </p:cNvSpPr>
          <p:nvPr>
            <p:ph type="subTitle" idx="1"/>
          </p:nvPr>
        </p:nvSpPr>
        <p:spPr>
          <a:xfrm>
            <a:off x="1607344" y="3798817"/>
            <a:ext cx="9644063" cy="1746215"/>
          </a:xfrm>
          <a:prstGeom prst="rect">
            <a:avLst/>
          </a:prstGeom>
        </p:spPr>
        <p:txBody>
          <a:bodyPr/>
          <a:lstStyle>
            <a:lvl1pPr marL="0" indent="0" algn="ctr">
              <a:buNone/>
              <a:defRPr sz="2530"/>
            </a:lvl1pPr>
            <a:lvl2pPr marL="481965" indent="0" algn="ctr">
              <a:buNone/>
              <a:defRPr sz="2110"/>
            </a:lvl2pPr>
            <a:lvl3pPr marL="963930" indent="0" algn="ctr">
              <a:buNone/>
              <a:defRPr sz="1900"/>
            </a:lvl3pPr>
            <a:lvl4pPr marL="1446530" indent="0" algn="ctr">
              <a:buNone/>
              <a:defRPr sz="1685"/>
            </a:lvl4pPr>
            <a:lvl5pPr marL="1928495" indent="0" algn="ctr">
              <a:buNone/>
              <a:defRPr sz="1685"/>
            </a:lvl5pPr>
            <a:lvl6pPr marL="2410460" indent="0" algn="ctr">
              <a:buNone/>
              <a:defRPr sz="1685"/>
            </a:lvl6pPr>
            <a:lvl7pPr marL="2892425" indent="0" algn="ctr">
              <a:buNone/>
              <a:defRPr sz="1685"/>
            </a:lvl7pPr>
            <a:lvl8pPr marL="3374390" indent="0" algn="ctr">
              <a:buNone/>
              <a:defRPr sz="1685"/>
            </a:lvl8pPr>
            <a:lvl9pPr marL="3856355" indent="0" algn="ctr">
              <a:buNone/>
              <a:defRPr sz="168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84040" y="6703595"/>
            <a:ext cx="2893219" cy="385072"/>
          </a:xfrm>
          <a:prstGeom prst="rect">
            <a:avLst/>
          </a:prstGeom>
        </p:spPr>
        <p:txBody>
          <a:bodyPr/>
          <a:lstStyle/>
          <a:p>
            <a:fld id="{1BB3604F-5BAA-469C-A78B-436B49CF9C6A}"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a:xfrm>
            <a:off x="4259462" y="6703595"/>
            <a:ext cx="4339828" cy="385072"/>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9081492" y="6703595"/>
            <a:ext cx="2893219" cy="385072"/>
          </a:xfrm>
          <a:prstGeom prst="rect">
            <a:avLst/>
          </a:prstGeom>
        </p:spPr>
        <p:txBody>
          <a:bodyPr/>
          <a:lstStyle/>
          <a:p>
            <a:fld id="{9555F30B-11DD-47F6-8DA4-F0EC5A93BE0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CDE921A-1BB8-4572-B3BE-4B19D2FAE3C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C0CDEE7-5D47-4937-B198-0D5D9B8D7A3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84062" y="385090"/>
            <a:ext cx="11090961" cy="1398043"/>
          </a:xfrm>
          <a:prstGeom prst="rect">
            <a:avLst/>
          </a:prstGeom>
        </p:spPr>
        <p:txBody>
          <a:bodyPr lIns="121917" tIns="60958" rIns="121917" bIns="60958"/>
          <a:lstStyle/>
          <a:p>
            <a:r>
              <a:rPr lang="zh-CN" altLang="en-US"/>
              <a:t>单击此处编辑母版标题样式</a:t>
            </a:r>
            <a:endParaRPr lang="en-US" dirty="0"/>
          </a:p>
        </p:txBody>
      </p:sp>
      <p:sp>
        <p:nvSpPr>
          <p:cNvPr id="3" name="Content Placeholder 2"/>
          <p:cNvSpPr>
            <a:spLocks noGrp="1"/>
          </p:cNvSpPr>
          <p:nvPr>
            <p:ph idx="1"/>
          </p:nvPr>
        </p:nvSpPr>
        <p:spPr>
          <a:xfrm>
            <a:off x="884062" y="1925448"/>
            <a:ext cx="11090961" cy="4589263"/>
          </a:xfrm>
          <a:prstGeom prst="rect">
            <a:avLst/>
          </a:prstGeom>
        </p:spPr>
        <p:txBody>
          <a:bodyPr lIns="121917" tIns="60958" rIns="121917" bIns="60958"/>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884062" y="6703906"/>
            <a:ext cx="2893294" cy="385090"/>
          </a:xfrm>
          <a:prstGeom prst="rect">
            <a:avLst/>
          </a:prstGeom>
        </p:spPr>
        <p:txBody>
          <a:bodyPr lIns="121917" tIns="60958" rIns="121917" bIns="60958"/>
          <a:lstStyle/>
          <a:p>
            <a:fld id="{A4E37400-0646-4690-B3CD-AFE7E0746041}" type="datetimeFigureOut">
              <a:rPr lang="zh-CN" altLang="en-US" smtClean="0"/>
            </a:fld>
            <a:endParaRPr lang="zh-CN" altLang="en-US"/>
          </a:p>
        </p:txBody>
      </p:sp>
      <p:sp>
        <p:nvSpPr>
          <p:cNvPr id="5" name="Footer Placeholder 4"/>
          <p:cNvSpPr>
            <a:spLocks noGrp="1"/>
          </p:cNvSpPr>
          <p:nvPr>
            <p:ph type="ftr" sz="quarter" idx="11"/>
          </p:nvPr>
        </p:nvSpPr>
        <p:spPr>
          <a:xfrm>
            <a:off x="4259573" y="6703906"/>
            <a:ext cx="4339941" cy="385090"/>
          </a:xfrm>
          <a:prstGeom prst="rect">
            <a:avLst/>
          </a:prstGeom>
        </p:spPr>
        <p:txBody>
          <a:bodyPr lIns="121917" tIns="60958" rIns="121917" bIns="60958"/>
          <a:lstStyle/>
          <a:p>
            <a:endParaRPr lang="zh-CN" altLang="en-US"/>
          </a:p>
        </p:txBody>
      </p:sp>
      <p:sp>
        <p:nvSpPr>
          <p:cNvPr id="6" name="Slide Number Placeholder 5"/>
          <p:cNvSpPr>
            <a:spLocks noGrp="1"/>
          </p:cNvSpPr>
          <p:nvPr>
            <p:ph type="sldNum" sz="quarter" idx="12"/>
          </p:nvPr>
        </p:nvSpPr>
        <p:spPr>
          <a:xfrm>
            <a:off x="9081729" y="6703906"/>
            <a:ext cx="2893294" cy="385090"/>
          </a:xfrm>
          <a:prstGeom prst="rect">
            <a:avLst/>
          </a:prstGeom>
        </p:spPr>
        <p:txBody>
          <a:bodyPr lIns="121917" tIns="60958" rIns="121917" bIns="60958"/>
          <a:lstStyle/>
          <a:p>
            <a:fld id="{7543FE73-A404-45C1-B77A-6DB3BD9EA95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84040" y="385072"/>
            <a:ext cx="11090672" cy="1397978"/>
          </a:xfrm>
          <a:prstGeom prst="rect">
            <a:avLst/>
          </a:prstGeom>
        </p:spPr>
        <p:txBody>
          <a:bodyPr lIns="121917" tIns="60958" rIns="121917" bIns="60958"/>
          <a:lstStyle/>
          <a:p>
            <a:r>
              <a:rPr lang="zh-CN" altLang="en-US"/>
              <a:t>单击此处编辑母版标题样式</a:t>
            </a:r>
            <a:endParaRPr lang="en-US" dirty="0"/>
          </a:p>
        </p:txBody>
      </p:sp>
      <p:sp>
        <p:nvSpPr>
          <p:cNvPr id="3" name="Content Placeholder 2"/>
          <p:cNvSpPr>
            <a:spLocks noGrp="1"/>
          </p:cNvSpPr>
          <p:nvPr>
            <p:ph idx="1"/>
          </p:nvPr>
        </p:nvSpPr>
        <p:spPr>
          <a:xfrm>
            <a:off x="884040" y="1925359"/>
            <a:ext cx="11090672" cy="4589050"/>
          </a:xfrm>
          <a:prstGeom prst="rect">
            <a:avLst/>
          </a:prstGeom>
        </p:spPr>
        <p:txBody>
          <a:bodyPr lIns="121917" tIns="60958" rIns="121917" bIns="60958"/>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Date Placeholder 3"/>
          <p:cNvSpPr>
            <a:spLocks noGrp="1"/>
          </p:cNvSpPr>
          <p:nvPr>
            <p:ph type="dt" sz="half" idx="10"/>
          </p:nvPr>
        </p:nvSpPr>
        <p:spPr>
          <a:xfrm>
            <a:off x="884040" y="6703595"/>
            <a:ext cx="2893219" cy="385072"/>
          </a:xfrm>
          <a:prstGeom prst="rect">
            <a:avLst/>
          </a:prstGeom>
        </p:spPr>
        <p:txBody>
          <a:bodyPr lIns="121917" tIns="60958" rIns="121917" bIns="60958"/>
          <a:lstStyle/>
          <a:p>
            <a:fld id="{A4E37400-0646-4690-B3CD-AFE7E0746041}" type="datetimeFigureOut">
              <a:rPr lang="zh-CN" altLang="en-US" smtClean="0"/>
            </a:fld>
            <a:endParaRPr lang="zh-CN" altLang="en-US"/>
          </a:p>
        </p:txBody>
      </p:sp>
      <p:sp>
        <p:nvSpPr>
          <p:cNvPr id="5" name="Footer Placeholder 4"/>
          <p:cNvSpPr>
            <a:spLocks noGrp="1"/>
          </p:cNvSpPr>
          <p:nvPr>
            <p:ph type="ftr" sz="quarter" idx="11"/>
          </p:nvPr>
        </p:nvSpPr>
        <p:spPr>
          <a:xfrm>
            <a:off x="4259462" y="6703595"/>
            <a:ext cx="4339828" cy="385072"/>
          </a:xfrm>
          <a:prstGeom prst="rect">
            <a:avLst/>
          </a:prstGeom>
        </p:spPr>
        <p:txBody>
          <a:bodyPr lIns="121917" tIns="60958" rIns="121917" bIns="60958"/>
          <a:lstStyle/>
          <a:p>
            <a:endParaRPr lang="zh-CN" altLang="en-US"/>
          </a:p>
        </p:txBody>
      </p:sp>
      <p:sp>
        <p:nvSpPr>
          <p:cNvPr id="6" name="Slide Number Placeholder 5"/>
          <p:cNvSpPr>
            <a:spLocks noGrp="1"/>
          </p:cNvSpPr>
          <p:nvPr>
            <p:ph type="sldNum" sz="quarter" idx="12"/>
          </p:nvPr>
        </p:nvSpPr>
        <p:spPr>
          <a:xfrm>
            <a:off x="9081492" y="6703595"/>
            <a:ext cx="2893219" cy="385072"/>
          </a:xfrm>
          <a:prstGeom prst="rect">
            <a:avLst/>
          </a:prstGeom>
        </p:spPr>
        <p:txBody>
          <a:bodyPr lIns="121917" tIns="60958" rIns="121917" bIns="60958"/>
          <a:lstStyle/>
          <a:p>
            <a:fld id="{7543FE73-A404-45C1-B77A-6DB3BD9EA95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84040" y="385072"/>
            <a:ext cx="11090672" cy="1397978"/>
          </a:xfrm>
          <a:prstGeom prst="rect">
            <a:avLst/>
          </a:prstGeom>
        </p:spPr>
        <p:txBody>
          <a:bodyPr lIns="121917" tIns="60958" rIns="121917" bIns="60958"/>
          <a:lstStyle/>
          <a:p>
            <a:r>
              <a:rPr lang="zh-CN" altLang="en-US"/>
              <a:t>单击此处编辑母版标题样式</a:t>
            </a:r>
            <a:endParaRPr lang="en-US" dirty="0"/>
          </a:p>
        </p:txBody>
      </p:sp>
      <p:sp>
        <p:nvSpPr>
          <p:cNvPr id="3" name="Content Placeholder 2"/>
          <p:cNvSpPr>
            <a:spLocks noGrp="1"/>
          </p:cNvSpPr>
          <p:nvPr>
            <p:ph idx="1"/>
          </p:nvPr>
        </p:nvSpPr>
        <p:spPr>
          <a:xfrm>
            <a:off x="884040" y="1925359"/>
            <a:ext cx="11090672" cy="4589050"/>
          </a:xfrm>
          <a:prstGeom prst="rect">
            <a:avLst/>
          </a:prstGeom>
        </p:spPr>
        <p:txBody>
          <a:bodyPr lIns="121917" tIns="60958" rIns="121917" bIns="60958"/>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884040" y="6703595"/>
            <a:ext cx="2893219" cy="385072"/>
          </a:xfrm>
          <a:prstGeom prst="rect">
            <a:avLst/>
          </a:prstGeom>
        </p:spPr>
        <p:txBody>
          <a:bodyPr lIns="121917" tIns="60958" rIns="121917" bIns="60958"/>
          <a:lstStyle/>
          <a:p>
            <a:fld id="{A4E37400-0646-4690-B3CD-AFE7E0746041}" type="datetimeFigureOut">
              <a:rPr lang="zh-CN" altLang="en-US" smtClean="0"/>
            </a:fld>
            <a:endParaRPr lang="zh-CN" altLang="en-US"/>
          </a:p>
        </p:txBody>
      </p:sp>
      <p:sp>
        <p:nvSpPr>
          <p:cNvPr id="5" name="Footer Placeholder 4"/>
          <p:cNvSpPr>
            <a:spLocks noGrp="1"/>
          </p:cNvSpPr>
          <p:nvPr>
            <p:ph type="ftr" sz="quarter" idx="11"/>
          </p:nvPr>
        </p:nvSpPr>
        <p:spPr>
          <a:xfrm>
            <a:off x="4259462" y="6703595"/>
            <a:ext cx="4339828" cy="385072"/>
          </a:xfrm>
          <a:prstGeom prst="rect">
            <a:avLst/>
          </a:prstGeom>
        </p:spPr>
        <p:txBody>
          <a:bodyPr lIns="121917" tIns="60958" rIns="121917" bIns="60958"/>
          <a:lstStyle/>
          <a:p>
            <a:endParaRPr lang="zh-CN" altLang="en-US"/>
          </a:p>
        </p:txBody>
      </p:sp>
      <p:sp>
        <p:nvSpPr>
          <p:cNvPr id="6" name="Slide Number Placeholder 5"/>
          <p:cNvSpPr>
            <a:spLocks noGrp="1"/>
          </p:cNvSpPr>
          <p:nvPr>
            <p:ph type="sldNum" sz="quarter" idx="12"/>
          </p:nvPr>
        </p:nvSpPr>
        <p:spPr>
          <a:xfrm>
            <a:off x="9081492" y="6703595"/>
            <a:ext cx="2893219" cy="385072"/>
          </a:xfrm>
          <a:prstGeom prst="rect">
            <a:avLst/>
          </a:prstGeom>
        </p:spPr>
        <p:txBody>
          <a:bodyPr lIns="121917" tIns="60958" rIns="121917" bIns="60958"/>
          <a:lstStyle/>
          <a:p>
            <a:fld id="{7543FE73-A404-45C1-B77A-6DB3BD9EA953}" type="slidenum">
              <a:rPr lang="zh-CN" altLang="en-US" smtClean="0"/>
            </a:fld>
            <a:endParaRPr lang="zh-CN" altLang="en-US"/>
          </a:p>
        </p:txBody>
      </p:sp>
      <p:sp>
        <p:nvSpPr>
          <p:cNvPr id="8" name="矩形 7"/>
          <p:cNvSpPr/>
          <p:nvPr userDrawn="1"/>
        </p:nvSpPr>
        <p:spPr>
          <a:xfrm>
            <a:off x="10169091" y="6773302"/>
            <a:ext cx="817633" cy="253916"/>
          </a:xfrm>
          <a:prstGeom prst="rect">
            <a:avLst/>
          </a:prstGeom>
        </p:spPr>
        <p:txBody>
          <a:bodyPr wrap="square">
            <a:spAutoFit/>
          </a:bodyPr>
          <a:lstStyle/>
          <a:p>
            <a:pPr fontAlgn="auto">
              <a:spcBef>
                <a:spcPts val="0"/>
              </a:spcBef>
              <a:spcAft>
                <a:spcPts val="0"/>
              </a:spcAft>
            </a:pPr>
            <a:r>
              <a:rPr lang="en-US" altLang="zh-CN" sz="105" dirty="0">
                <a:solidFill>
                  <a:prstClr val="white"/>
                </a:solidFill>
                <a:latin typeface="Calibri" panose="020F0502020204030204"/>
                <a:ea typeface="宋体" panose="02010600030101010101" pitchFamily="2" charset="-122"/>
              </a:rPr>
              <a:t>PPT</a:t>
            </a:r>
            <a:r>
              <a:rPr lang="zh-CN" altLang="en-US" sz="105" dirty="0">
                <a:solidFill>
                  <a:prstClr val="white"/>
                </a:solidFill>
                <a:latin typeface="Calibri" panose="020F0502020204030204"/>
                <a:ea typeface="宋体" panose="02010600030101010101" pitchFamily="2" charset="-122"/>
              </a:rPr>
              <a:t>模板下载：</a:t>
            </a:r>
            <a:r>
              <a:rPr lang="en-US" altLang="zh-CN" sz="105" dirty="0">
                <a:solidFill>
                  <a:prstClr val="white"/>
                </a:solidFill>
                <a:latin typeface="Calibri" panose="020F0502020204030204"/>
                <a:ea typeface="宋体" panose="02010600030101010101" pitchFamily="2" charset="-122"/>
              </a:rPr>
              <a:t>www.1ppt.com/moban/     </a:t>
            </a:r>
            <a:r>
              <a:rPr lang="zh-CN" altLang="en-US" sz="105" dirty="0">
                <a:solidFill>
                  <a:prstClr val="white"/>
                </a:solidFill>
                <a:latin typeface="Calibri" panose="020F0502020204030204"/>
                <a:ea typeface="宋体" panose="02010600030101010101" pitchFamily="2" charset="-122"/>
              </a:rPr>
              <a:t>行业</a:t>
            </a:r>
            <a:r>
              <a:rPr lang="en-US" altLang="zh-CN" sz="105" dirty="0">
                <a:solidFill>
                  <a:prstClr val="white"/>
                </a:solidFill>
                <a:latin typeface="Calibri" panose="020F0502020204030204"/>
                <a:ea typeface="宋体" panose="02010600030101010101" pitchFamily="2" charset="-122"/>
              </a:rPr>
              <a:t>PPT</a:t>
            </a:r>
            <a:r>
              <a:rPr lang="zh-CN" altLang="en-US" sz="105" dirty="0">
                <a:solidFill>
                  <a:prstClr val="white"/>
                </a:solidFill>
                <a:latin typeface="Calibri" panose="020F0502020204030204"/>
                <a:ea typeface="宋体" panose="02010600030101010101" pitchFamily="2" charset="-122"/>
              </a:rPr>
              <a:t>模板：</a:t>
            </a:r>
            <a:r>
              <a:rPr lang="en-US" altLang="zh-CN" sz="105" dirty="0">
                <a:solidFill>
                  <a:prstClr val="white"/>
                </a:solidFill>
                <a:latin typeface="Calibri" panose="020F0502020204030204"/>
                <a:ea typeface="宋体" panose="02010600030101010101" pitchFamily="2" charset="-122"/>
              </a:rPr>
              <a:t>www.1ppt.com/hangye/ </a:t>
            </a:r>
            <a:endParaRPr lang="en-US" altLang="zh-CN" sz="10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5" dirty="0">
                <a:solidFill>
                  <a:prstClr val="white"/>
                </a:solidFill>
                <a:latin typeface="Calibri" panose="020F0502020204030204"/>
                <a:ea typeface="宋体" panose="02010600030101010101" pitchFamily="2" charset="-122"/>
              </a:rPr>
              <a:t>节日</a:t>
            </a:r>
            <a:r>
              <a:rPr lang="en-US" altLang="zh-CN" sz="105" dirty="0">
                <a:solidFill>
                  <a:prstClr val="white"/>
                </a:solidFill>
                <a:latin typeface="Calibri" panose="020F0502020204030204"/>
                <a:ea typeface="宋体" panose="02010600030101010101" pitchFamily="2" charset="-122"/>
              </a:rPr>
              <a:t>PPT</a:t>
            </a:r>
            <a:r>
              <a:rPr lang="zh-CN" altLang="en-US" sz="105" dirty="0">
                <a:solidFill>
                  <a:prstClr val="white"/>
                </a:solidFill>
                <a:latin typeface="Calibri" panose="020F0502020204030204"/>
                <a:ea typeface="宋体" panose="02010600030101010101" pitchFamily="2" charset="-122"/>
              </a:rPr>
              <a:t>模板：</a:t>
            </a:r>
            <a:r>
              <a:rPr lang="en-US" altLang="zh-CN" sz="105" dirty="0">
                <a:solidFill>
                  <a:prstClr val="white"/>
                </a:solidFill>
                <a:latin typeface="Calibri" panose="020F0502020204030204"/>
                <a:ea typeface="宋体" panose="02010600030101010101" pitchFamily="2" charset="-122"/>
              </a:rPr>
              <a:t>www.1ppt.com/jieri/           PPT</a:t>
            </a:r>
            <a:r>
              <a:rPr lang="zh-CN" altLang="en-US" sz="105" dirty="0">
                <a:solidFill>
                  <a:prstClr val="white"/>
                </a:solidFill>
                <a:latin typeface="Calibri" panose="020F0502020204030204"/>
                <a:ea typeface="宋体" panose="02010600030101010101" pitchFamily="2" charset="-122"/>
              </a:rPr>
              <a:t>素材下载：</a:t>
            </a:r>
            <a:r>
              <a:rPr lang="en-US" altLang="zh-CN" sz="105" dirty="0">
                <a:solidFill>
                  <a:prstClr val="white"/>
                </a:solidFill>
                <a:latin typeface="Calibri" panose="020F0502020204030204"/>
                <a:ea typeface="宋体" panose="02010600030101010101" pitchFamily="2" charset="-122"/>
              </a:rPr>
              <a:t>www.1ppt.com/sucai/</a:t>
            </a:r>
            <a:endParaRPr lang="en-US" altLang="zh-CN" sz="10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5" dirty="0">
                <a:solidFill>
                  <a:prstClr val="white"/>
                </a:solidFill>
                <a:latin typeface="Calibri" panose="020F0502020204030204"/>
                <a:ea typeface="宋体" panose="02010600030101010101" pitchFamily="2" charset="-122"/>
              </a:rPr>
              <a:t>PPT</a:t>
            </a:r>
            <a:r>
              <a:rPr lang="zh-CN" altLang="en-US" sz="105" dirty="0">
                <a:solidFill>
                  <a:prstClr val="white"/>
                </a:solidFill>
                <a:latin typeface="Calibri" panose="020F0502020204030204"/>
                <a:ea typeface="宋体" panose="02010600030101010101" pitchFamily="2" charset="-122"/>
              </a:rPr>
              <a:t>背景图片：</a:t>
            </a:r>
            <a:r>
              <a:rPr lang="en-US" altLang="zh-CN" sz="105" dirty="0">
                <a:solidFill>
                  <a:prstClr val="white"/>
                </a:solidFill>
                <a:latin typeface="Calibri" panose="020F0502020204030204"/>
                <a:ea typeface="宋体" panose="02010600030101010101" pitchFamily="2" charset="-122"/>
              </a:rPr>
              <a:t>www.1ppt.com/beijing/      PPT</a:t>
            </a:r>
            <a:r>
              <a:rPr lang="zh-CN" altLang="en-US" sz="105" dirty="0">
                <a:solidFill>
                  <a:prstClr val="white"/>
                </a:solidFill>
                <a:latin typeface="Calibri" panose="020F0502020204030204"/>
                <a:ea typeface="宋体" panose="02010600030101010101" pitchFamily="2" charset="-122"/>
              </a:rPr>
              <a:t>图表下载：</a:t>
            </a:r>
            <a:r>
              <a:rPr lang="en-US" altLang="zh-CN" sz="105" dirty="0">
                <a:solidFill>
                  <a:prstClr val="white"/>
                </a:solidFill>
                <a:latin typeface="Calibri" panose="020F0502020204030204"/>
                <a:ea typeface="宋体" panose="02010600030101010101" pitchFamily="2" charset="-122"/>
              </a:rPr>
              <a:t>www.1ppt.com/tubiao/      </a:t>
            </a:r>
            <a:endParaRPr lang="en-US" altLang="zh-CN" sz="10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5" dirty="0">
                <a:solidFill>
                  <a:prstClr val="white"/>
                </a:solidFill>
                <a:latin typeface="Calibri" panose="020F0502020204030204"/>
                <a:ea typeface="宋体" panose="02010600030101010101" pitchFamily="2" charset="-122"/>
              </a:rPr>
              <a:t>优秀</a:t>
            </a:r>
            <a:r>
              <a:rPr lang="en-US" altLang="zh-CN" sz="105" dirty="0">
                <a:solidFill>
                  <a:prstClr val="white"/>
                </a:solidFill>
                <a:latin typeface="Calibri" panose="020F0502020204030204"/>
                <a:ea typeface="宋体" panose="02010600030101010101" pitchFamily="2" charset="-122"/>
              </a:rPr>
              <a:t>PPT</a:t>
            </a:r>
            <a:r>
              <a:rPr lang="zh-CN" altLang="en-US" sz="105" dirty="0">
                <a:solidFill>
                  <a:prstClr val="white"/>
                </a:solidFill>
                <a:latin typeface="Calibri" panose="020F0502020204030204"/>
                <a:ea typeface="宋体" panose="02010600030101010101" pitchFamily="2" charset="-122"/>
              </a:rPr>
              <a:t>下载：</a:t>
            </a:r>
            <a:r>
              <a:rPr lang="en-US" altLang="zh-CN" sz="105" dirty="0">
                <a:solidFill>
                  <a:prstClr val="white"/>
                </a:solidFill>
                <a:latin typeface="Calibri" panose="020F0502020204030204"/>
                <a:ea typeface="宋体" panose="02010600030101010101" pitchFamily="2" charset="-122"/>
              </a:rPr>
              <a:t>www.1ppt.com/xiazai/        PPT</a:t>
            </a:r>
            <a:r>
              <a:rPr lang="zh-CN" altLang="en-US" sz="105" dirty="0">
                <a:solidFill>
                  <a:prstClr val="white"/>
                </a:solidFill>
                <a:latin typeface="Calibri" panose="020F0502020204030204"/>
                <a:ea typeface="宋体" panose="02010600030101010101" pitchFamily="2" charset="-122"/>
              </a:rPr>
              <a:t>教程： </a:t>
            </a:r>
            <a:r>
              <a:rPr lang="en-US" altLang="zh-CN" sz="105" dirty="0">
                <a:solidFill>
                  <a:prstClr val="white"/>
                </a:solidFill>
                <a:latin typeface="Calibri" panose="020F0502020204030204"/>
                <a:ea typeface="宋体" panose="02010600030101010101" pitchFamily="2" charset="-122"/>
              </a:rPr>
              <a:t>www.1ppt.com/powerpoint/      </a:t>
            </a:r>
            <a:endParaRPr lang="en-US" altLang="zh-CN" sz="10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5" dirty="0">
                <a:solidFill>
                  <a:prstClr val="white"/>
                </a:solidFill>
                <a:latin typeface="Calibri" panose="020F0502020204030204"/>
                <a:ea typeface="宋体" panose="02010600030101010101" pitchFamily="2" charset="-122"/>
              </a:rPr>
              <a:t>Word</a:t>
            </a:r>
            <a:r>
              <a:rPr lang="zh-CN" altLang="en-US" sz="105" dirty="0">
                <a:solidFill>
                  <a:prstClr val="white"/>
                </a:solidFill>
                <a:latin typeface="Calibri" panose="020F0502020204030204"/>
                <a:ea typeface="宋体" panose="02010600030101010101" pitchFamily="2" charset="-122"/>
              </a:rPr>
              <a:t>教程： </a:t>
            </a:r>
            <a:r>
              <a:rPr lang="en-US" altLang="zh-CN" sz="105" dirty="0">
                <a:solidFill>
                  <a:prstClr val="white"/>
                </a:solidFill>
                <a:latin typeface="Calibri" panose="020F0502020204030204"/>
                <a:ea typeface="宋体" panose="02010600030101010101" pitchFamily="2" charset="-122"/>
              </a:rPr>
              <a:t>www.1ppt.com/word/              Excel</a:t>
            </a:r>
            <a:r>
              <a:rPr lang="zh-CN" altLang="en-US" sz="105" dirty="0">
                <a:solidFill>
                  <a:prstClr val="white"/>
                </a:solidFill>
                <a:latin typeface="Calibri" panose="020F0502020204030204"/>
                <a:ea typeface="宋体" panose="02010600030101010101" pitchFamily="2" charset="-122"/>
              </a:rPr>
              <a:t>教程：</a:t>
            </a:r>
            <a:r>
              <a:rPr lang="en-US" altLang="zh-CN" sz="105" dirty="0">
                <a:solidFill>
                  <a:prstClr val="white"/>
                </a:solidFill>
                <a:latin typeface="Calibri" panose="020F0502020204030204"/>
                <a:ea typeface="宋体" panose="02010600030101010101" pitchFamily="2" charset="-122"/>
              </a:rPr>
              <a:t>www.1ppt.com/excel/  </a:t>
            </a:r>
            <a:endParaRPr lang="en-US" altLang="zh-CN" sz="10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5" dirty="0">
                <a:solidFill>
                  <a:prstClr val="white"/>
                </a:solidFill>
                <a:latin typeface="Calibri" panose="020F0502020204030204"/>
                <a:ea typeface="宋体" panose="02010600030101010101" pitchFamily="2" charset="-122"/>
              </a:rPr>
              <a:t>资料下载：</a:t>
            </a:r>
            <a:r>
              <a:rPr lang="en-US" altLang="zh-CN" sz="105" dirty="0">
                <a:solidFill>
                  <a:prstClr val="white"/>
                </a:solidFill>
                <a:latin typeface="Calibri" panose="020F0502020204030204"/>
                <a:ea typeface="宋体" panose="02010600030101010101" pitchFamily="2" charset="-122"/>
              </a:rPr>
              <a:t>www.1ppt.com/ziliao/                PPT</a:t>
            </a:r>
            <a:r>
              <a:rPr lang="zh-CN" altLang="en-US" sz="105" dirty="0">
                <a:solidFill>
                  <a:prstClr val="white"/>
                </a:solidFill>
                <a:latin typeface="Calibri" panose="020F0502020204030204"/>
                <a:ea typeface="宋体" panose="02010600030101010101" pitchFamily="2" charset="-122"/>
              </a:rPr>
              <a:t>课件下载：</a:t>
            </a:r>
            <a:r>
              <a:rPr lang="en-US" altLang="zh-CN" sz="105" dirty="0">
                <a:solidFill>
                  <a:prstClr val="white"/>
                </a:solidFill>
                <a:latin typeface="Calibri" panose="020F0502020204030204"/>
                <a:ea typeface="宋体" panose="02010600030101010101" pitchFamily="2" charset="-122"/>
              </a:rPr>
              <a:t>www.1ppt.com/kejian/ </a:t>
            </a:r>
            <a:endParaRPr lang="en-US" altLang="zh-CN" sz="10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5" dirty="0">
                <a:solidFill>
                  <a:prstClr val="white"/>
                </a:solidFill>
                <a:latin typeface="Calibri" panose="020F0502020204030204"/>
                <a:ea typeface="宋体" panose="02010600030101010101" pitchFamily="2" charset="-122"/>
              </a:rPr>
              <a:t>范文下载：</a:t>
            </a:r>
            <a:r>
              <a:rPr lang="en-US" altLang="zh-CN" sz="105" dirty="0">
                <a:solidFill>
                  <a:prstClr val="white"/>
                </a:solidFill>
                <a:latin typeface="Calibri" panose="020F0502020204030204"/>
                <a:ea typeface="宋体" panose="02010600030101010101" pitchFamily="2" charset="-122"/>
              </a:rPr>
              <a:t>www.1ppt.com/fanwen/             </a:t>
            </a:r>
            <a:r>
              <a:rPr lang="zh-CN" altLang="en-US" sz="105" dirty="0">
                <a:solidFill>
                  <a:prstClr val="white"/>
                </a:solidFill>
                <a:latin typeface="Calibri" panose="020F0502020204030204"/>
                <a:ea typeface="宋体" panose="02010600030101010101" pitchFamily="2" charset="-122"/>
              </a:rPr>
              <a:t>试卷下载：</a:t>
            </a:r>
            <a:r>
              <a:rPr lang="en-US" altLang="zh-CN" sz="105" dirty="0">
                <a:solidFill>
                  <a:prstClr val="white"/>
                </a:solidFill>
                <a:latin typeface="Calibri" panose="020F0502020204030204"/>
                <a:ea typeface="宋体" panose="02010600030101010101" pitchFamily="2" charset="-122"/>
              </a:rPr>
              <a:t>www.1ppt.com/shiti/  </a:t>
            </a:r>
            <a:endParaRPr lang="en-US" altLang="zh-CN" sz="10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5" dirty="0">
                <a:solidFill>
                  <a:prstClr val="white"/>
                </a:solidFill>
                <a:latin typeface="Calibri" panose="020F0502020204030204"/>
                <a:ea typeface="宋体" panose="02010600030101010101" pitchFamily="2" charset="-122"/>
              </a:rPr>
              <a:t>教案下载：</a:t>
            </a:r>
            <a:r>
              <a:rPr lang="en-US" altLang="zh-CN" sz="105" dirty="0">
                <a:solidFill>
                  <a:prstClr val="white"/>
                </a:solidFill>
                <a:latin typeface="Calibri" panose="020F0502020204030204"/>
                <a:ea typeface="宋体" panose="02010600030101010101" pitchFamily="2" charset="-122"/>
              </a:rPr>
              <a:t>www.1ppt.com/jiaoan/        </a:t>
            </a:r>
            <a:endParaRPr lang="en-US" altLang="zh-CN" sz="10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5" dirty="0">
                <a:solidFill>
                  <a:prstClr val="white"/>
                </a:solidFill>
                <a:latin typeface="Calibri" panose="020F0502020204030204"/>
                <a:ea typeface="宋体" panose="02010600030101010101" pitchFamily="2" charset="-122"/>
              </a:rPr>
              <a:t>字体下载：</a:t>
            </a:r>
            <a:r>
              <a:rPr lang="en-US" altLang="zh-CN" sz="105" dirty="0">
                <a:solidFill>
                  <a:prstClr val="white"/>
                </a:solidFill>
                <a:latin typeface="Calibri" panose="020F0502020204030204"/>
                <a:ea typeface="宋体" panose="02010600030101010101" pitchFamily="2" charset="-122"/>
              </a:rPr>
              <a:t>www.1ppt.com/ziti/</a:t>
            </a:r>
            <a:endParaRPr lang="en-US" altLang="zh-CN" sz="10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5" dirty="0">
                <a:solidFill>
                  <a:prstClr val="white"/>
                </a:solidFill>
                <a:latin typeface="Calibri" panose="020F0502020204030204"/>
                <a:ea typeface="宋体" panose="02010600030101010101" pitchFamily="2" charset="-122"/>
              </a:rPr>
              <a:t> </a:t>
            </a:r>
            <a:endParaRPr lang="zh-CN" altLang="en-US" sz="105"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344" y="1183678"/>
            <a:ext cx="9644063" cy="2518034"/>
          </a:xfrm>
          <a:prstGeom prst="rect">
            <a:avLst/>
          </a:prstGeom>
        </p:spPr>
        <p:txBody>
          <a:bodyPr anchor="b"/>
          <a:lstStyle>
            <a:lvl1pPr algn="ctr">
              <a:defRPr sz="6325"/>
            </a:lvl1pPr>
          </a:lstStyle>
          <a:p>
            <a:r>
              <a:rPr lang="zh-CN" altLang="en-US"/>
              <a:t>单击此处编辑母版标题样式</a:t>
            </a:r>
            <a:endParaRPr lang="zh-CN" altLang="en-US"/>
          </a:p>
        </p:txBody>
      </p:sp>
      <p:sp>
        <p:nvSpPr>
          <p:cNvPr id="3" name="副标题 2"/>
          <p:cNvSpPr>
            <a:spLocks noGrp="1"/>
          </p:cNvSpPr>
          <p:nvPr>
            <p:ph type="subTitle" idx="1"/>
          </p:nvPr>
        </p:nvSpPr>
        <p:spPr>
          <a:xfrm>
            <a:off x="1607344" y="3798817"/>
            <a:ext cx="9644063" cy="1746215"/>
          </a:xfrm>
          <a:prstGeom prst="rect">
            <a:avLst/>
          </a:prstGeom>
        </p:spPr>
        <p:txBody>
          <a:bodyPr/>
          <a:lstStyle>
            <a:lvl1pPr marL="0" indent="0" algn="ctr">
              <a:buNone/>
              <a:defRPr sz="2530"/>
            </a:lvl1pPr>
            <a:lvl2pPr marL="481965" indent="0" algn="ctr">
              <a:buNone/>
              <a:defRPr sz="2110"/>
            </a:lvl2pPr>
            <a:lvl3pPr marL="963930" indent="0" algn="ctr">
              <a:buNone/>
              <a:defRPr sz="1900"/>
            </a:lvl3pPr>
            <a:lvl4pPr marL="1446530" indent="0" algn="ctr">
              <a:buNone/>
              <a:defRPr sz="1685"/>
            </a:lvl4pPr>
            <a:lvl5pPr marL="1928495" indent="0" algn="ctr">
              <a:buNone/>
              <a:defRPr sz="1685"/>
            </a:lvl5pPr>
            <a:lvl6pPr marL="2410460" indent="0" algn="ctr">
              <a:buNone/>
              <a:defRPr sz="1685"/>
            </a:lvl6pPr>
            <a:lvl7pPr marL="2892425" indent="0" algn="ctr">
              <a:buNone/>
              <a:defRPr sz="1685"/>
            </a:lvl7pPr>
            <a:lvl8pPr marL="3374390" indent="0" algn="ctr">
              <a:buNone/>
              <a:defRPr sz="1685"/>
            </a:lvl8pPr>
            <a:lvl9pPr marL="3856355" indent="0" algn="ctr">
              <a:buNone/>
              <a:defRPr sz="168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84040" y="6703595"/>
            <a:ext cx="2893219" cy="385072"/>
          </a:xfrm>
          <a:prstGeom prst="rect">
            <a:avLst/>
          </a:prstGeom>
        </p:spPr>
        <p:txBody>
          <a:bodyPr/>
          <a:lstStyle/>
          <a:p>
            <a:fld id="{1BB3604F-5BAA-469C-A78B-436B49CF9C6A}"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a:xfrm>
            <a:off x="4259462" y="6703595"/>
            <a:ext cx="4339828" cy="385072"/>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9081492" y="6703595"/>
            <a:ext cx="2893219" cy="385072"/>
          </a:xfrm>
          <a:prstGeom prst="rect">
            <a:avLst/>
          </a:prstGeom>
        </p:spPr>
        <p:txBody>
          <a:bodyPr/>
          <a:lstStyle/>
          <a:p>
            <a:fld id="{9555F30B-11DD-47F6-8DA4-F0EC5A93BE0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1.png"/><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image" Target="../media/image1.png"/><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6"/>
          <a:stretch>
            <a:fillRect/>
          </a:stretch>
        </p:blipFill>
        <p:spPr>
          <a:xfrm>
            <a:off x="8744" y="3213"/>
            <a:ext cx="12841265" cy="7226226"/>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Lst>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xStyles>
    <p:titleStyle>
      <a:lvl1pPr algn="ctr" rtl="0" fontAlgn="base">
        <a:spcBef>
          <a:spcPct val="0"/>
        </a:spcBef>
        <a:spcAft>
          <a:spcPct val="0"/>
        </a:spcAft>
        <a:defRPr sz="622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622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622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622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6220">
          <a:solidFill>
            <a:schemeClr val="tx1"/>
          </a:solidFill>
          <a:latin typeface="Calibri" panose="020F0502020204030204" pitchFamily="34" charset="0"/>
          <a:ea typeface="宋体" panose="02010600030101010101" pitchFamily="2" charset="-122"/>
        </a:defRPr>
      </a:lvl5pPr>
      <a:lvl6pPr marL="642620" algn="ctr" rtl="0" fontAlgn="base">
        <a:spcBef>
          <a:spcPct val="0"/>
        </a:spcBef>
        <a:spcAft>
          <a:spcPct val="0"/>
        </a:spcAft>
        <a:defRPr sz="6220">
          <a:solidFill>
            <a:schemeClr val="tx1"/>
          </a:solidFill>
          <a:latin typeface="Calibri" panose="020F0502020204030204" pitchFamily="34" charset="0"/>
          <a:ea typeface="宋体" panose="02010600030101010101" pitchFamily="2" charset="-122"/>
        </a:defRPr>
      </a:lvl6pPr>
      <a:lvl7pPr marL="1285240" algn="ctr" rtl="0" fontAlgn="base">
        <a:spcBef>
          <a:spcPct val="0"/>
        </a:spcBef>
        <a:spcAft>
          <a:spcPct val="0"/>
        </a:spcAft>
        <a:defRPr sz="6220">
          <a:solidFill>
            <a:schemeClr val="tx1"/>
          </a:solidFill>
          <a:latin typeface="Calibri" panose="020F0502020204030204" pitchFamily="34" charset="0"/>
          <a:ea typeface="宋体" panose="02010600030101010101" pitchFamily="2" charset="-122"/>
        </a:defRPr>
      </a:lvl7pPr>
      <a:lvl8pPr marL="1928495" algn="ctr" rtl="0" fontAlgn="base">
        <a:spcBef>
          <a:spcPct val="0"/>
        </a:spcBef>
        <a:spcAft>
          <a:spcPct val="0"/>
        </a:spcAft>
        <a:defRPr sz="6220">
          <a:solidFill>
            <a:schemeClr val="tx1"/>
          </a:solidFill>
          <a:latin typeface="Calibri" panose="020F0502020204030204" pitchFamily="34" charset="0"/>
          <a:ea typeface="宋体" panose="02010600030101010101" pitchFamily="2" charset="-122"/>
        </a:defRPr>
      </a:lvl8pPr>
      <a:lvl9pPr marL="2571115" algn="ctr" rtl="0" fontAlgn="base">
        <a:spcBef>
          <a:spcPct val="0"/>
        </a:spcBef>
        <a:spcAft>
          <a:spcPct val="0"/>
        </a:spcAft>
        <a:defRPr sz="6220">
          <a:solidFill>
            <a:schemeClr val="tx1"/>
          </a:solidFill>
          <a:latin typeface="Calibri" panose="020F0502020204030204" pitchFamily="34" charset="0"/>
          <a:ea typeface="宋体" panose="02010600030101010101" pitchFamily="2" charset="-122"/>
        </a:defRPr>
      </a:lvl9pPr>
    </p:titleStyle>
    <p:bodyStyle>
      <a:lvl1pPr marL="481965" indent="-481965" algn="l" rtl="0" fontAlgn="base">
        <a:spcBef>
          <a:spcPct val="20000"/>
        </a:spcBef>
        <a:spcAft>
          <a:spcPct val="0"/>
        </a:spcAft>
        <a:buFont typeface="Arial" panose="020B0604020202020204" pitchFamily="34" charset="0"/>
        <a:buChar char="•"/>
        <a:defRPr sz="4535" kern="1200">
          <a:solidFill>
            <a:schemeClr val="tx1"/>
          </a:solidFill>
          <a:latin typeface="+mn-lt"/>
          <a:ea typeface="微软雅黑" panose="020B0503020204020204" pitchFamily="34" charset="-122"/>
          <a:cs typeface="+mn-cs"/>
        </a:defRPr>
      </a:lvl1pPr>
      <a:lvl2pPr marL="1044575" indent="-401955" algn="l" rtl="0" fontAlgn="base">
        <a:spcBef>
          <a:spcPct val="20000"/>
        </a:spcBef>
        <a:spcAft>
          <a:spcPct val="0"/>
        </a:spcAft>
        <a:buFont typeface="Arial" panose="020B0604020202020204" pitchFamily="34" charset="0"/>
        <a:buChar char="–"/>
        <a:defRPr sz="3900" kern="1200">
          <a:solidFill>
            <a:schemeClr val="tx1"/>
          </a:solidFill>
          <a:latin typeface="+mn-lt"/>
          <a:ea typeface="微软雅黑" panose="020B0503020204020204" pitchFamily="34" charset="-122"/>
          <a:cs typeface="+mn-cs"/>
        </a:defRPr>
      </a:lvl2pPr>
      <a:lvl3pPr marL="1606550" indent="-321310" algn="l" rtl="0" fontAlgn="base">
        <a:spcBef>
          <a:spcPct val="20000"/>
        </a:spcBef>
        <a:spcAft>
          <a:spcPct val="0"/>
        </a:spcAft>
        <a:buFont typeface="Arial" panose="020B0604020202020204" pitchFamily="34" charset="0"/>
        <a:buChar char="•"/>
        <a:defRPr sz="3375" kern="1200">
          <a:solidFill>
            <a:schemeClr val="tx1"/>
          </a:solidFill>
          <a:latin typeface="+mn-lt"/>
          <a:ea typeface="微软雅黑" panose="020B0503020204020204" pitchFamily="34" charset="-122"/>
          <a:cs typeface="+mn-cs"/>
        </a:defRPr>
      </a:lvl3pPr>
      <a:lvl4pPr marL="2249805" indent="-321310" algn="l" rtl="0" fontAlgn="base">
        <a:spcBef>
          <a:spcPct val="20000"/>
        </a:spcBef>
        <a:spcAft>
          <a:spcPct val="0"/>
        </a:spcAft>
        <a:buFont typeface="Arial" panose="020B0604020202020204" pitchFamily="34" charset="0"/>
        <a:buChar char="–"/>
        <a:defRPr sz="2845" kern="1200">
          <a:solidFill>
            <a:schemeClr val="tx1"/>
          </a:solidFill>
          <a:latin typeface="+mn-lt"/>
          <a:ea typeface="微软雅黑" panose="020B0503020204020204" pitchFamily="34" charset="-122"/>
          <a:cs typeface="+mn-cs"/>
        </a:defRPr>
      </a:lvl4pPr>
      <a:lvl5pPr marL="2892425" indent="-321310" algn="l" rtl="0" fontAlgn="base">
        <a:spcBef>
          <a:spcPct val="20000"/>
        </a:spcBef>
        <a:spcAft>
          <a:spcPct val="0"/>
        </a:spcAft>
        <a:buFont typeface="Arial" panose="020B0604020202020204" pitchFamily="34" charset="0"/>
        <a:buChar char="»"/>
        <a:defRPr sz="2845" kern="1200">
          <a:solidFill>
            <a:schemeClr val="tx1"/>
          </a:solidFill>
          <a:latin typeface="+mn-lt"/>
          <a:ea typeface="微软雅黑" panose="020B0503020204020204" pitchFamily="34" charset="-122"/>
          <a:cs typeface="+mn-cs"/>
        </a:defRPr>
      </a:lvl5pPr>
      <a:lvl6pPr marL="3535045" indent="-321310" algn="l" defTabSz="1285240" rtl="0" eaLnBrk="1" latinLnBrk="0" hangingPunct="1">
        <a:spcBef>
          <a:spcPct val="20000"/>
        </a:spcBef>
        <a:buFont typeface="Arial" panose="020B0604020202020204" pitchFamily="34" charset="0"/>
        <a:buChar char="•"/>
        <a:defRPr sz="2845" kern="1200">
          <a:solidFill>
            <a:schemeClr val="tx1"/>
          </a:solidFill>
          <a:latin typeface="+mn-lt"/>
          <a:ea typeface="+mn-ea"/>
          <a:cs typeface="+mn-cs"/>
        </a:defRPr>
      </a:lvl6pPr>
      <a:lvl7pPr marL="4177665" indent="-321310" algn="l" defTabSz="1285240" rtl="0" eaLnBrk="1" latinLnBrk="0" hangingPunct="1">
        <a:spcBef>
          <a:spcPct val="20000"/>
        </a:spcBef>
        <a:buFont typeface="Arial" panose="020B0604020202020204" pitchFamily="34" charset="0"/>
        <a:buChar char="•"/>
        <a:defRPr sz="2845" kern="1200">
          <a:solidFill>
            <a:schemeClr val="tx1"/>
          </a:solidFill>
          <a:latin typeface="+mn-lt"/>
          <a:ea typeface="+mn-ea"/>
          <a:cs typeface="+mn-cs"/>
        </a:defRPr>
      </a:lvl7pPr>
      <a:lvl8pPr marL="4820285" indent="-321310" algn="l" defTabSz="1285240" rtl="0" eaLnBrk="1" latinLnBrk="0" hangingPunct="1">
        <a:spcBef>
          <a:spcPct val="20000"/>
        </a:spcBef>
        <a:buFont typeface="Arial" panose="020B0604020202020204" pitchFamily="34" charset="0"/>
        <a:buChar char="•"/>
        <a:defRPr sz="2845" kern="1200">
          <a:solidFill>
            <a:schemeClr val="tx1"/>
          </a:solidFill>
          <a:latin typeface="+mn-lt"/>
          <a:ea typeface="+mn-ea"/>
          <a:cs typeface="+mn-cs"/>
        </a:defRPr>
      </a:lvl8pPr>
      <a:lvl9pPr marL="5463540" indent="-321310" algn="l" defTabSz="1285240" rtl="0" eaLnBrk="1" latinLnBrk="0" hangingPunct="1">
        <a:spcBef>
          <a:spcPct val="20000"/>
        </a:spcBef>
        <a:buFont typeface="Arial" panose="020B0604020202020204" pitchFamily="34" charset="0"/>
        <a:buChar char="•"/>
        <a:defRPr sz="2845" kern="1200">
          <a:solidFill>
            <a:schemeClr val="tx1"/>
          </a:solidFill>
          <a:latin typeface="+mn-lt"/>
          <a:ea typeface="+mn-ea"/>
          <a:cs typeface="+mn-cs"/>
        </a:defRPr>
      </a:lvl9pPr>
    </p:bodyStyle>
    <p:otherStyle>
      <a:defPPr>
        <a:defRPr lang="zh-CN"/>
      </a:defPPr>
      <a:lvl1pPr marL="0" algn="l" defTabSz="1285240" rtl="0" eaLnBrk="1" latinLnBrk="0" hangingPunct="1">
        <a:defRPr sz="2530" kern="1200">
          <a:solidFill>
            <a:schemeClr val="tx1"/>
          </a:solidFill>
          <a:latin typeface="+mn-lt"/>
          <a:ea typeface="+mn-ea"/>
          <a:cs typeface="+mn-cs"/>
        </a:defRPr>
      </a:lvl1pPr>
      <a:lvl2pPr marL="642620" algn="l" defTabSz="1285240" rtl="0" eaLnBrk="1" latinLnBrk="0" hangingPunct="1">
        <a:defRPr sz="2530" kern="1200">
          <a:solidFill>
            <a:schemeClr val="tx1"/>
          </a:solidFill>
          <a:latin typeface="+mn-lt"/>
          <a:ea typeface="+mn-ea"/>
          <a:cs typeface="+mn-cs"/>
        </a:defRPr>
      </a:lvl2pPr>
      <a:lvl3pPr marL="1285240" algn="l" defTabSz="1285240" rtl="0" eaLnBrk="1" latinLnBrk="0" hangingPunct="1">
        <a:defRPr sz="2530" kern="1200">
          <a:solidFill>
            <a:schemeClr val="tx1"/>
          </a:solidFill>
          <a:latin typeface="+mn-lt"/>
          <a:ea typeface="+mn-ea"/>
          <a:cs typeface="+mn-cs"/>
        </a:defRPr>
      </a:lvl3pPr>
      <a:lvl4pPr marL="1928495" algn="l" defTabSz="1285240" rtl="0" eaLnBrk="1" latinLnBrk="0" hangingPunct="1">
        <a:defRPr sz="2530" kern="1200">
          <a:solidFill>
            <a:schemeClr val="tx1"/>
          </a:solidFill>
          <a:latin typeface="+mn-lt"/>
          <a:ea typeface="+mn-ea"/>
          <a:cs typeface="+mn-cs"/>
        </a:defRPr>
      </a:lvl4pPr>
      <a:lvl5pPr marL="2571115" algn="l" defTabSz="1285240" rtl="0" eaLnBrk="1" latinLnBrk="0" hangingPunct="1">
        <a:defRPr sz="2530" kern="1200">
          <a:solidFill>
            <a:schemeClr val="tx1"/>
          </a:solidFill>
          <a:latin typeface="+mn-lt"/>
          <a:ea typeface="+mn-ea"/>
          <a:cs typeface="+mn-cs"/>
        </a:defRPr>
      </a:lvl5pPr>
      <a:lvl6pPr marL="3213735" algn="l" defTabSz="1285240" rtl="0" eaLnBrk="1" latinLnBrk="0" hangingPunct="1">
        <a:defRPr sz="2530" kern="1200">
          <a:solidFill>
            <a:schemeClr val="tx1"/>
          </a:solidFill>
          <a:latin typeface="+mn-lt"/>
          <a:ea typeface="+mn-ea"/>
          <a:cs typeface="+mn-cs"/>
        </a:defRPr>
      </a:lvl6pPr>
      <a:lvl7pPr marL="3856355" algn="l" defTabSz="1285240" rtl="0" eaLnBrk="1" latinLnBrk="0" hangingPunct="1">
        <a:defRPr sz="2530" kern="1200">
          <a:solidFill>
            <a:schemeClr val="tx1"/>
          </a:solidFill>
          <a:latin typeface="+mn-lt"/>
          <a:ea typeface="+mn-ea"/>
          <a:cs typeface="+mn-cs"/>
        </a:defRPr>
      </a:lvl7pPr>
      <a:lvl8pPr marL="4498975" algn="l" defTabSz="1285240" rtl="0" eaLnBrk="1" latinLnBrk="0" hangingPunct="1">
        <a:defRPr sz="2530" kern="1200">
          <a:solidFill>
            <a:schemeClr val="tx1"/>
          </a:solidFill>
          <a:latin typeface="+mn-lt"/>
          <a:ea typeface="+mn-ea"/>
          <a:cs typeface="+mn-cs"/>
        </a:defRPr>
      </a:lvl8pPr>
      <a:lvl9pPr marL="5142230" algn="l" defTabSz="1285240" rtl="0" eaLnBrk="1" latinLnBrk="0" hangingPunct="1">
        <a:defRPr sz="253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6"/>
          <a:stretch>
            <a:fillRect/>
          </a:stretch>
        </p:blipFill>
        <p:spPr>
          <a:xfrm>
            <a:off x="8744" y="3213"/>
            <a:ext cx="12841265" cy="7226226"/>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xStyles>
    <p:titleStyle>
      <a:lvl1pPr algn="ctr" rtl="0" fontAlgn="base">
        <a:spcBef>
          <a:spcPct val="0"/>
        </a:spcBef>
        <a:spcAft>
          <a:spcPct val="0"/>
        </a:spcAft>
        <a:defRPr sz="622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622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622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622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6220">
          <a:solidFill>
            <a:schemeClr val="tx1"/>
          </a:solidFill>
          <a:latin typeface="Calibri" panose="020F0502020204030204" pitchFamily="34" charset="0"/>
          <a:ea typeface="宋体" panose="02010600030101010101" pitchFamily="2" charset="-122"/>
        </a:defRPr>
      </a:lvl5pPr>
      <a:lvl6pPr marL="642620" algn="ctr" rtl="0" fontAlgn="base">
        <a:spcBef>
          <a:spcPct val="0"/>
        </a:spcBef>
        <a:spcAft>
          <a:spcPct val="0"/>
        </a:spcAft>
        <a:defRPr sz="6220">
          <a:solidFill>
            <a:schemeClr val="tx1"/>
          </a:solidFill>
          <a:latin typeface="Calibri" panose="020F0502020204030204" pitchFamily="34" charset="0"/>
          <a:ea typeface="宋体" panose="02010600030101010101" pitchFamily="2" charset="-122"/>
        </a:defRPr>
      </a:lvl6pPr>
      <a:lvl7pPr marL="1285240" algn="ctr" rtl="0" fontAlgn="base">
        <a:spcBef>
          <a:spcPct val="0"/>
        </a:spcBef>
        <a:spcAft>
          <a:spcPct val="0"/>
        </a:spcAft>
        <a:defRPr sz="6220">
          <a:solidFill>
            <a:schemeClr val="tx1"/>
          </a:solidFill>
          <a:latin typeface="Calibri" panose="020F0502020204030204" pitchFamily="34" charset="0"/>
          <a:ea typeface="宋体" panose="02010600030101010101" pitchFamily="2" charset="-122"/>
        </a:defRPr>
      </a:lvl7pPr>
      <a:lvl8pPr marL="1928495" algn="ctr" rtl="0" fontAlgn="base">
        <a:spcBef>
          <a:spcPct val="0"/>
        </a:spcBef>
        <a:spcAft>
          <a:spcPct val="0"/>
        </a:spcAft>
        <a:defRPr sz="6220">
          <a:solidFill>
            <a:schemeClr val="tx1"/>
          </a:solidFill>
          <a:latin typeface="Calibri" panose="020F0502020204030204" pitchFamily="34" charset="0"/>
          <a:ea typeface="宋体" panose="02010600030101010101" pitchFamily="2" charset="-122"/>
        </a:defRPr>
      </a:lvl8pPr>
      <a:lvl9pPr marL="2571115" algn="ctr" rtl="0" fontAlgn="base">
        <a:spcBef>
          <a:spcPct val="0"/>
        </a:spcBef>
        <a:spcAft>
          <a:spcPct val="0"/>
        </a:spcAft>
        <a:defRPr sz="6220">
          <a:solidFill>
            <a:schemeClr val="tx1"/>
          </a:solidFill>
          <a:latin typeface="Calibri" panose="020F0502020204030204" pitchFamily="34" charset="0"/>
          <a:ea typeface="宋体" panose="02010600030101010101" pitchFamily="2" charset="-122"/>
        </a:defRPr>
      </a:lvl9pPr>
    </p:titleStyle>
    <p:bodyStyle>
      <a:lvl1pPr marL="481965" indent="-481965" algn="l" rtl="0" fontAlgn="base">
        <a:spcBef>
          <a:spcPct val="20000"/>
        </a:spcBef>
        <a:spcAft>
          <a:spcPct val="0"/>
        </a:spcAft>
        <a:buFont typeface="Arial" panose="020B0604020202020204" pitchFamily="34" charset="0"/>
        <a:buChar char="•"/>
        <a:defRPr sz="4535" kern="1200">
          <a:solidFill>
            <a:schemeClr val="tx1"/>
          </a:solidFill>
          <a:latin typeface="+mn-lt"/>
          <a:ea typeface="微软雅黑" panose="020B0503020204020204" pitchFamily="34" charset="-122"/>
          <a:cs typeface="+mn-cs"/>
        </a:defRPr>
      </a:lvl1pPr>
      <a:lvl2pPr marL="1044575" indent="-401955" algn="l" rtl="0" fontAlgn="base">
        <a:spcBef>
          <a:spcPct val="20000"/>
        </a:spcBef>
        <a:spcAft>
          <a:spcPct val="0"/>
        </a:spcAft>
        <a:buFont typeface="Arial" panose="020B0604020202020204" pitchFamily="34" charset="0"/>
        <a:buChar char="–"/>
        <a:defRPr sz="3900" kern="1200">
          <a:solidFill>
            <a:schemeClr val="tx1"/>
          </a:solidFill>
          <a:latin typeface="+mn-lt"/>
          <a:ea typeface="微软雅黑" panose="020B0503020204020204" pitchFamily="34" charset="-122"/>
          <a:cs typeface="+mn-cs"/>
        </a:defRPr>
      </a:lvl2pPr>
      <a:lvl3pPr marL="1606550" indent="-321310" algn="l" rtl="0" fontAlgn="base">
        <a:spcBef>
          <a:spcPct val="20000"/>
        </a:spcBef>
        <a:spcAft>
          <a:spcPct val="0"/>
        </a:spcAft>
        <a:buFont typeface="Arial" panose="020B0604020202020204" pitchFamily="34" charset="0"/>
        <a:buChar char="•"/>
        <a:defRPr sz="3375" kern="1200">
          <a:solidFill>
            <a:schemeClr val="tx1"/>
          </a:solidFill>
          <a:latin typeface="+mn-lt"/>
          <a:ea typeface="微软雅黑" panose="020B0503020204020204" pitchFamily="34" charset="-122"/>
          <a:cs typeface="+mn-cs"/>
        </a:defRPr>
      </a:lvl3pPr>
      <a:lvl4pPr marL="2249805" indent="-321310" algn="l" rtl="0" fontAlgn="base">
        <a:spcBef>
          <a:spcPct val="20000"/>
        </a:spcBef>
        <a:spcAft>
          <a:spcPct val="0"/>
        </a:spcAft>
        <a:buFont typeface="Arial" panose="020B0604020202020204" pitchFamily="34" charset="0"/>
        <a:buChar char="–"/>
        <a:defRPr sz="2845" kern="1200">
          <a:solidFill>
            <a:schemeClr val="tx1"/>
          </a:solidFill>
          <a:latin typeface="+mn-lt"/>
          <a:ea typeface="微软雅黑" panose="020B0503020204020204" pitchFamily="34" charset="-122"/>
          <a:cs typeface="+mn-cs"/>
        </a:defRPr>
      </a:lvl4pPr>
      <a:lvl5pPr marL="2892425" indent="-321310" algn="l" rtl="0" fontAlgn="base">
        <a:spcBef>
          <a:spcPct val="20000"/>
        </a:spcBef>
        <a:spcAft>
          <a:spcPct val="0"/>
        </a:spcAft>
        <a:buFont typeface="Arial" panose="020B0604020202020204" pitchFamily="34" charset="0"/>
        <a:buChar char="»"/>
        <a:defRPr sz="2845" kern="1200">
          <a:solidFill>
            <a:schemeClr val="tx1"/>
          </a:solidFill>
          <a:latin typeface="+mn-lt"/>
          <a:ea typeface="微软雅黑" panose="020B0503020204020204" pitchFamily="34" charset="-122"/>
          <a:cs typeface="+mn-cs"/>
        </a:defRPr>
      </a:lvl5pPr>
      <a:lvl6pPr marL="3535045" indent="-321310" algn="l" defTabSz="1285240" rtl="0" eaLnBrk="1" latinLnBrk="0" hangingPunct="1">
        <a:spcBef>
          <a:spcPct val="20000"/>
        </a:spcBef>
        <a:buFont typeface="Arial" panose="020B0604020202020204" pitchFamily="34" charset="0"/>
        <a:buChar char="•"/>
        <a:defRPr sz="2845" kern="1200">
          <a:solidFill>
            <a:schemeClr val="tx1"/>
          </a:solidFill>
          <a:latin typeface="+mn-lt"/>
          <a:ea typeface="+mn-ea"/>
          <a:cs typeface="+mn-cs"/>
        </a:defRPr>
      </a:lvl6pPr>
      <a:lvl7pPr marL="4177665" indent="-321310" algn="l" defTabSz="1285240" rtl="0" eaLnBrk="1" latinLnBrk="0" hangingPunct="1">
        <a:spcBef>
          <a:spcPct val="20000"/>
        </a:spcBef>
        <a:buFont typeface="Arial" panose="020B0604020202020204" pitchFamily="34" charset="0"/>
        <a:buChar char="•"/>
        <a:defRPr sz="2845" kern="1200">
          <a:solidFill>
            <a:schemeClr val="tx1"/>
          </a:solidFill>
          <a:latin typeface="+mn-lt"/>
          <a:ea typeface="+mn-ea"/>
          <a:cs typeface="+mn-cs"/>
        </a:defRPr>
      </a:lvl7pPr>
      <a:lvl8pPr marL="4820285" indent="-321310" algn="l" defTabSz="1285240" rtl="0" eaLnBrk="1" latinLnBrk="0" hangingPunct="1">
        <a:spcBef>
          <a:spcPct val="20000"/>
        </a:spcBef>
        <a:buFont typeface="Arial" panose="020B0604020202020204" pitchFamily="34" charset="0"/>
        <a:buChar char="•"/>
        <a:defRPr sz="2845" kern="1200">
          <a:solidFill>
            <a:schemeClr val="tx1"/>
          </a:solidFill>
          <a:latin typeface="+mn-lt"/>
          <a:ea typeface="+mn-ea"/>
          <a:cs typeface="+mn-cs"/>
        </a:defRPr>
      </a:lvl8pPr>
      <a:lvl9pPr marL="5463540" indent="-321310" algn="l" defTabSz="1285240" rtl="0" eaLnBrk="1" latinLnBrk="0" hangingPunct="1">
        <a:spcBef>
          <a:spcPct val="20000"/>
        </a:spcBef>
        <a:buFont typeface="Arial" panose="020B0604020202020204" pitchFamily="34" charset="0"/>
        <a:buChar char="•"/>
        <a:defRPr sz="2845" kern="1200">
          <a:solidFill>
            <a:schemeClr val="tx1"/>
          </a:solidFill>
          <a:latin typeface="+mn-lt"/>
          <a:ea typeface="+mn-ea"/>
          <a:cs typeface="+mn-cs"/>
        </a:defRPr>
      </a:lvl9pPr>
    </p:bodyStyle>
    <p:otherStyle>
      <a:defPPr>
        <a:defRPr lang="zh-CN"/>
      </a:defPPr>
      <a:lvl1pPr marL="0" algn="l" defTabSz="1285240" rtl="0" eaLnBrk="1" latinLnBrk="0" hangingPunct="1">
        <a:defRPr sz="2530" kern="1200">
          <a:solidFill>
            <a:schemeClr val="tx1"/>
          </a:solidFill>
          <a:latin typeface="+mn-lt"/>
          <a:ea typeface="+mn-ea"/>
          <a:cs typeface="+mn-cs"/>
        </a:defRPr>
      </a:lvl1pPr>
      <a:lvl2pPr marL="642620" algn="l" defTabSz="1285240" rtl="0" eaLnBrk="1" latinLnBrk="0" hangingPunct="1">
        <a:defRPr sz="2530" kern="1200">
          <a:solidFill>
            <a:schemeClr val="tx1"/>
          </a:solidFill>
          <a:latin typeface="+mn-lt"/>
          <a:ea typeface="+mn-ea"/>
          <a:cs typeface="+mn-cs"/>
        </a:defRPr>
      </a:lvl2pPr>
      <a:lvl3pPr marL="1285240" algn="l" defTabSz="1285240" rtl="0" eaLnBrk="1" latinLnBrk="0" hangingPunct="1">
        <a:defRPr sz="2530" kern="1200">
          <a:solidFill>
            <a:schemeClr val="tx1"/>
          </a:solidFill>
          <a:latin typeface="+mn-lt"/>
          <a:ea typeface="+mn-ea"/>
          <a:cs typeface="+mn-cs"/>
        </a:defRPr>
      </a:lvl3pPr>
      <a:lvl4pPr marL="1928495" algn="l" defTabSz="1285240" rtl="0" eaLnBrk="1" latinLnBrk="0" hangingPunct="1">
        <a:defRPr sz="2530" kern="1200">
          <a:solidFill>
            <a:schemeClr val="tx1"/>
          </a:solidFill>
          <a:latin typeface="+mn-lt"/>
          <a:ea typeface="+mn-ea"/>
          <a:cs typeface="+mn-cs"/>
        </a:defRPr>
      </a:lvl4pPr>
      <a:lvl5pPr marL="2571115" algn="l" defTabSz="1285240" rtl="0" eaLnBrk="1" latinLnBrk="0" hangingPunct="1">
        <a:defRPr sz="2530" kern="1200">
          <a:solidFill>
            <a:schemeClr val="tx1"/>
          </a:solidFill>
          <a:latin typeface="+mn-lt"/>
          <a:ea typeface="+mn-ea"/>
          <a:cs typeface="+mn-cs"/>
        </a:defRPr>
      </a:lvl5pPr>
      <a:lvl6pPr marL="3213735" algn="l" defTabSz="1285240" rtl="0" eaLnBrk="1" latinLnBrk="0" hangingPunct="1">
        <a:defRPr sz="2530" kern="1200">
          <a:solidFill>
            <a:schemeClr val="tx1"/>
          </a:solidFill>
          <a:latin typeface="+mn-lt"/>
          <a:ea typeface="+mn-ea"/>
          <a:cs typeface="+mn-cs"/>
        </a:defRPr>
      </a:lvl6pPr>
      <a:lvl7pPr marL="3856355" algn="l" defTabSz="1285240" rtl="0" eaLnBrk="1" latinLnBrk="0" hangingPunct="1">
        <a:defRPr sz="2530" kern="1200">
          <a:solidFill>
            <a:schemeClr val="tx1"/>
          </a:solidFill>
          <a:latin typeface="+mn-lt"/>
          <a:ea typeface="+mn-ea"/>
          <a:cs typeface="+mn-cs"/>
        </a:defRPr>
      </a:lvl7pPr>
      <a:lvl8pPr marL="4498975" algn="l" defTabSz="1285240" rtl="0" eaLnBrk="1" latinLnBrk="0" hangingPunct="1">
        <a:defRPr sz="2530" kern="1200">
          <a:solidFill>
            <a:schemeClr val="tx1"/>
          </a:solidFill>
          <a:latin typeface="+mn-lt"/>
          <a:ea typeface="+mn-ea"/>
          <a:cs typeface="+mn-cs"/>
        </a:defRPr>
      </a:lvl8pPr>
      <a:lvl9pPr marL="5142230" algn="l" defTabSz="1285240" rtl="0" eaLnBrk="1" latinLnBrk="0" hangingPunct="1">
        <a:defRPr sz="2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3.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29.jpeg"/><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chart" Target="../charts/chart1.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6.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image" Target="../media/image22.png"/><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jpeg"/><Relationship Id="rId2" Type="http://schemas.openxmlformats.org/officeDocument/2006/relationships/image" Target="../media/image16.jpeg"/><Relationship Id="rId11" Type="http://schemas.openxmlformats.org/officeDocument/2006/relationships/notesSlide" Target="../notesSlides/notesSlide5.xml"/><Relationship Id="rId10" Type="http://schemas.openxmlformats.org/officeDocument/2006/relationships/slideLayout" Target="../slideLayouts/slideLayout6.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themeOverride" Target="../theme/themeOverride1.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image" Target="../media/image25.png"/><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115" cy="481330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charset="0"/>
              <a:cs typeface="Times New Roman" panose="02020603050405020304" charset="0"/>
            </a:endParaRPr>
          </a:p>
        </p:txBody>
      </p:sp>
      <p:pic>
        <p:nvPicPr>
          <p:cNvPr id="3" name="Chairlift - Bruises">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6124575" y="-903957"/>
            <a:ext cx="609600" cy="609600"/>
          </a:xfrm>
          <a:prstGeom prst="rect">
            <a:avLst/>
          </a:prstGeom>
        </p:spPr>
      </p:pic>
      <p:sp>
        <p:nvSpPr>
          <p:cNvPr id="5" name="文本框 4"/>
          <p:cNvSpPr txBox="1"/>
          <p:nvPr/>
        </p:nvSpPr>
        <p:spPr>
          <a:xfrm>
            <a:off x="1374775" y="4912360"/>
            <a:ext cx="11067415" cy="1076325"/>
          </a:xfrm>
          <a:prstGeom prst="rect">
            <a:avLst/>
          </a:prstGeom>
          <a:noFill/>
        </p:spPr>
        <p:txBody>
          <a:bodyPr wrap="square" rtlCol="0">
            <a:spAutoFit/>
          </a:bodyPr>
          <a:lstStyle/>
          <a:p>
            <a:pPr algn="ctr"/>
            <a:r>
              <a:rPr lang="zh-CN" altLang="en-US" sz="3200" b="1">
                <a:solidFill>
                  <a:schemeClr val="accent2"/>
                </a:solidFill>
                <a:effectLst>
                  <a:outerShdw blurRad="50800" dist="38100" algn="l" rotWithShape="0">
                    <a:prstClr val="black">
                      <a:alpha val="40000"/>
                    </a:prstClr>
                  </a:outerShdw>
                </a:effectLst>
                <a:latin typeface="Times New Roman" panose="02020603050405020304" charset="0"/>
                <a:ea typeface="黑体" panose="02010609060101010101" charset="-122"/>
                <a:cs typeface="Times New Roman" panose="02020603050405020304" charset="0"/>
              </a:rPr>
              <a:t> </a:t>
            </a:r>
            <a:endParaRPr lang="zh-CN" altLang="en-US" sz="3200" b="1">
              <a:solidFill>
                <a:schemeClr val="accent2"/>
              </a:solidFill>
              <a:effectLst>
                <a:outerShdw blurRad="50800" dist="38100" algn="l" rotWithShape="0">
                  <a:prstClr val="black">
                    <a:alpha val="40000"/>
                  </a:prstClr>
                </a:outerShdw>
              </a:effectLst>
              <a:latin typeface="Times New Roman" panose="02020603050405020304" charset="0"/>
              <a:ea typeface="黑体" panose="02010609060101010101" charset="-122"/>
              <a:cs typeface="Times New Roman" panose="02020603050405020304" charset="0"/>
            </a:endParaRPr>
          </a:p>
          <a:p>
            <a:pPr algn="ctr"/>
            <a:r>
              <a:rPr lang="zh-CN" altLang="en-US" sz="3200">
                <a:solidFill>
                  <a:schemeClr val="accent2"/>
                </a:solidFill>
                <a:latin typeface="Times New Roman" panose="02020603050405020304" charset="0"/>
                <a:ea typeface="黑体" panose="02010609060101010101" charset="-122"/>
                <a:cs typeface="Times New Roman" panose="02020603050405020304" charset="0"/>
              </a:rPr>
              <a:t>Methodist Logistics International (Beijing) Co., Ltd.</a:t>
            </a:r>
            <a:r>
              <a:rPr lang="zh-CN" altLang="en-US" sz="3200">
                <a:solidFill>
                  <a:schemeClr val="accent2"/>
                </a:solidFill>
                <a:latin typeface="Times New Roman" panose="02020603050405020304" charset="0"/>
                <a:ea typeface="黑体" panose="02010609060101010101" charset="-122"/>
                <a:cs typeface="Times New Roman" panose="02020603050405020304" charset="0"/>
              </a:rPr>
              <a:t> </a:t>
            </a:r>
            <a:endParaRPr lang="zh-CN" altLang="en-US" sz="3200">
              <a:solidFill>
                <a:schemeClr val="accent2"/>
              </a:solidFill>
              <a:latin typeface="Times New Roman" panose="02020603050405020304" charset="0"/>
              <a:ea typeface="黑体" panose="02010609060101010101" charset="-122"/>
              <a:cs typeface="Times New Roman" panose="02020603050405020304" charset="0"/>
            </a:endParaRPr>
          </a:p>
        </p:txBody>
      </p:sp>
      <p:sp>
        <p:nvSpPr>
          <p:cNvPr id="6" name="文本框 5"/>
          <p:cNvSpPr txBox="1"/>
          <p:nvPr/>
        </p:nvSpPr>
        <p:spPr>
          <a:xfrm>
            <a:off x="1260475" y="6144260"/>
            <a:ext cx="10338435" cy="583565"/>
          </a:xfrm>
          <a:prstGeom prst="rect">
            <a:avLst/>
          </a:prstGeom>
          <a:noFill/>
        </p:spPr>
        <p:txBody>
          <a:bodyPr wrap="square" rtlCol="0">
            <a:spAutoFit/>
          </a:bodyPr>
          <a:lstStyle/>
          <a:p>
            <a:pPr algn="ctr"/>
            <a:r>
              <a:rPr lang="zh-CN" altLang="en-US" sz="1600" b="1" dirty="0">
                <a:latin typeface="Times New Roman" panose="02020603050405020304" charset="0"/>
                <a:ea typeface="黑体" panose="02010609060101010101" charset="-122"/>
                <a:cs typeface="Times New Roman" panose="02020603050405020304" charset="0"/>
              </a:rPr>
              <a:t>Methodist Logistics International (Beijing) Co., Ltd. is a freight forwarding enterprise specialized in international air transportation, international marine transportation, international railway transportation and international multimodal transportation and provides efficient door-to-door transportation services. </a:t>
            </a:r>
            <a:endParaRPr lang="zh-CN" altLang="en-US" sz="1600" b="1" dirty="0">
              <a:solidFill>
                <a:schemeClr val="tx1"/>
              </a:solidFill>
              <a:latin typeface="Times New Roman" panose="02020603050405020304" charset="0"/>
              <a:ea typeface="黑体" panose="02010609060101010101"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2" repeatCount="indefinite" fill="remove" display="0">
                  <p:stCondLst>
                    <p:cond delay="indefinite"/>
                  </p:stCondLst>
                  <p:endCondLst>
                    <p:cond evt="onStopAudio" delay="0">
                      <p:tgtEl>
                        <p:sldTgt/>
                      </p:tgtEl>
                    </p:cond>
                  </p:endCondLst>
                </p:cTn>
                <p:tgtEl>
                  <p:spTgt spid="3"/>
                </p:tgtEl>
              </p:cMediaNode>
            </p:audio>
          </p:childTnLst>
        </p:cTn>
      </p:par>
    </p:tnLst>
    <p:bldLst>
      <p:bldP spid="2" grpId="0" animBg="1"/>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grpSp>
        <p:nvGrpSpPr>
          <p:cNvPr id="3" name="组合 2"/>
          <p:cNvGrpSpPr/>
          <p:nvPr/>
        </p:nvGrpSpPr>
        <p:grpSpPr>
          <a:xfrm>
            <a:off x="4418965" y="1420495"/>
            <a:ext cx="4485640" cy="3946525"/>
            <a:chOff x="5445" y="2541"/>
            <a:chExt cx="8846" cy="7518"/>
          </a:xfrm>
        </p:grpSpPr>
        <p:sp>
          <p:nvSpPr>
            <p:cNvPr id="106" name="Freeform 121"/>
            <p:cNvSpPr/>
            <p:nvPr/>
          </p:nvSpPr>
          <p:spPr bwMode="auto">
            <a:xfrm>
              <a:off x="9236" y="6210"/>
              <a:ext cx="562" cy="504"/>
            </a:xfrm>
            <a:custGeom>
              <a:avLst/>
              <a:gdLst>
                <a:gd name="T0" fmla="*/ 187748664 w 192"/>
                <a:gd name="T1" fmla="*/ 93092784 h 192"/>
                <a:gd name="T2" fmla="*/ 187748664 w 192"/>
                <a:gd name="T3" fmla="*/ 93092784 h 192"/>
                <a:gd name="T4" fmla="*/ 185793063 w 192"/>
                <a:gd name="T5" fmla="*/ 112486868 h 192"/>
                <a:gd name="T6" fmla="*/ 179926258 w 192"/>
                <a:gd name="T7" fmla="*/ 129941642 h 192"/>
                <a:gd name="T8" fmla="*/ 170147258 w 192"/>
                <a:gd name="T9" fmla="*/ 145457106 h 192"/>
                <a:gd name="T10" fmla="*/ 160368258 w 192"/>
                <a:gd name="T11" fmla="*/ 159032277 h 192"/>
                <a:gd name="T12" fmla="*/ 146679047 w 192"/>
                <a:gd name="T13" fmla="*/ 170669121 h 192"/>
                <a:gd name="T14" fmla="*/ 129077641 w 192"/>
                <a:gd name="T15" fmla="*/ 178427345 h 192"/>
                <a:gd name="T16" fmla="*/ 113431836 w 192"/>
                <a:gd name="T17" fmla="*/ 184245275 h 192"/>
                <a:gd name="T18" fmla="*/ 93874828 w 192"/>
                <a:gd name="T19" fmla="*/ 186184585 h 192"/>
                <a:gd name="T20" fmla="*/ 93874828 w 192"/>
                <a:gd name="T21" fmla="*/ 186184585 h 192"/>
                <a:gd name="T22" fmla="*/ 74316828 w 192"/>
                <a:gd name="T23" fmla="*/ 184245275 h 192"/>
                <a:gd name="T24" fmla="*/ 56715422 w 192"/>
                <a:gd name="T25" fmla="*/ 178427345 h 192"/>
                <a:gd name="T26" fmla="*/ 41069617 w 192"/>
                <a:gd name="T27" fmla="*/ 170669121 h 192"/>
                <a:gd name="T28" fmla="*/ 27380406 w 192"/>
                <a:gd name="T29" fmla="*/ 159032277 h 192"/>
                <a:gd name="T30" fmla="*/ 15645805 w 192"/>
                <a:gd name="T31" fmla="*/ 145457106 h 192"/>
                <a:gd name="T32" fmla="*/ 7822406 w 192"/>
                <a:gd name="T33" fmla="*/ 129941642 h 192"/>
                <a:gd name="T34" fmla="*/ 1955602 w 192"/>
                <a:gd name="T35" fmla="*/ 112486868 h 192"/>
                <a:gd name="T36" fmla="*/ 0 w 192"/>
                <a:gd name="T37" fmla="*/ 93092784 h 192"/>
                <a:gd name="T38" fmla="*/ 0 w 192"/>
                <a:gd name="T39" fmla="*/ 93092784 h 192"/>
                <a:gd name="T40" fmla="*/ 1955602 w 192"/>
                <a:gd name="T41" fmla="*/ 73697716 h 192"/>
                <a:gd name="T42" fmla="*/ 7822406 w 192"/>
                <a:gd name="T43" fmla="*/ 56242942 h 192"/>
                <a:gd name="T44" fmla="*/ 15645805 w 192"/>
                <a:gd name="T45" fmla="*/ 40727478 h 192"/>
                <a:gd name="T46" fmla="*/ 27380406 w 192"/>
                <a:gd name="T47" fmla="*/ 27152308 h 192"/>
                <a:gd name="T48" fmla="*/ 41069617 w 192"/>
                <a:gd name="T49" fmla="*/ 17454774 h 192"/>
                <a:gd name="T50" fmla="*/ 56715422 w 192"/>
                <a:gd name="T51" fmla="*/ 7757240 h 192"/>
                <a:gd name="T52" fmla="*/ 74316828 w 192"/>
                <a:gd name="T53" fmla="*/ 1939310 h 192"/>
                <a:gd name="T54" fmla="*/ 93874828 w 192"/>
                <a:gd name="T55" fmla="*/ 0 h 192"/>
                <a:gd name="T56" fmla="*/ 93874828 w 192"/>
                <a:gd name="T57" fmla="*/ 0 h 192"/>
                <a:gd name="T58" fmla="*/ 113431836 w 192"/>
                <a:gd name="T59" fmla="*/ 1939310 h 192"/>
                <a:gd name="T60" fmla="*/ 129077641 w 192"/>
                <a:gd name="T61" fmla="*/ 7757240 h 192"/>
                <a:gd name="T62" fmla="*/ 146679047 w 192"/>
                <a:gd name="T63" fmla="*/ 17454774 h 192"/>
                <a:gd name="T64" fmla="*/ 160368258 w 192"/>
                <a:gd name="T65" fmla="*/ 27152308 h 192"/>
                <a:gd name="T66" fmla="*/ 170147258 w 192"/>
                <a:gd name="T67" fmla="*/ 40727478 h 192"/>
                <a:gd name="T68" fmla="*/ 179926258 w 192"/>
                <a:gd name="T69" fmla="*/ 56242942 h 192"/>
                <a:gd name="T70" fmla="*/ 185793063 w 192"/>
                <a:gd name="T71" fmla="*/ 73697716 h 192"/>
                <a:gd name="T72" fmla="*/ 187748664 w 192"/>
                <a:gd name="T73" fmla="*/ 93092784 h 192"/>
                <a:gd name="T74" fmla="*/ 187748664 w 192"/>
                <a:gd name="T75" fmla="*/ 93092784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rgbClr val="EA5514"/>
            </a:solidFill>
            <a:ln>
              <a:noFill/>
            </a:ln>
          </p:spPr>
          <p:txBody>
            <a:bodyPr lIns="164242" tIns="82121" rIns="164242" bIns="82121"/>
            <a:lstStyle/>
            <a:p>
              <a:pPr defTabSz="1642745"/>
              <a:endParaRPr lang="zh-CN" altLang="en-US" sz="3270" kern="0">
                <a:solidFill>
                  <a:sysClr val="windowText" lastClr="000000"/>
                </a:solidFill>
                <a:latin typeface="Times New Roman" panose="02020603050405020304" charset="0"/>
                <a:ea typeface="宋体" panose="02010600030101010101" pitchFamily="2" charset="-122"/>
                <a:cs typeface="Times New Roman" panose="02020603050405020304" charset="0"/>
              </a:endParaRPr>
            </a:p>
          </p:txBody>
        </p:sp>
        <p:grpSp>
          <p:nvGrpSpPr>
            <p:cNvPr id="2" name="组合 1"/>
            <p:cNvGrpSpPr/>
            <p:nvPr/>
          </p:nvGrpSpPr>
          <p:grpSpPr>
            <a:xfrm>
              <a:off x="5445" y="2541"/>
              <a:ext cx="8846" cy="7519"/>
              <a:chOff x="5445" y="2541"/>
              <a:chExt cx="8846" cy="7519"/>
            </a:xfrm>
          </p:grpSpPr>
          <p:sp>
            <p:nvSpPr>
              <p:cNvPr id="102" name="Freeform 104"/>
              <p:cNvSpPr/>
              <p:nvPr/>
            </p:nvSpPr>
            <p:spPr bwMode="auto">
              <a:xfrm>
                <a:off x="10266" y="7558"/>
                <a:ext cx="2546" cy="2503"/>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rgbClr val="EA5514"/>
              </a:solidFill>
              <a:ln>
                <a:noFill/>
              </a:ln>
            </p:spPr>
            <p:txBody>
              <a:bodyPr lIns="164242" tIns="82121" rIns="164242" bIns="82121"/>
              <a:lstStyle/>
              <a:p>
                <a:pPr defTabSz="1642745"/>
                <a:endParaRPr lang="zh-CN" altLang="en-US" sz="3270" kern="0">
                  <a:solidFill>
                    <a:sysClr val="windowText" lastClr="000000"/>
                  </a:solidFill>
                  <a:latin typeface="Times New Roman" panose="02020603050405020304" charset="0"/>
                  <a:ea typeface="宋体" panose="02010600030101010101" pitchFamily="2" charset="-122"/>
                  <a:cs typeface="Times New Roman" panose="02020603050405020304" charset="0"/>
                </a:endParaRPr>
              </a:p>
            </p:txBody>
          </p:sp>
          <p:sp>
            <p:nvSpPr>
              <p:cNvPr id="103" name="Freeform 106"/>
              <p:cNvSpPr/>
              <p:nvPr/>
            </p:nvSpPr>
            <p:spPr bwMode="auto">
              <a:xfrm>
                <a:off x="6993" y="7520"/>
                <a:ext cx="2555" cy="2503"/>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rgbClr val="EA5514"/>
              </a:solidFill>
              <a:ln>
                <a:noFill/>
              </a:ln>
            </p:spPr>
            <p:txBody>
              <a:bodyPr lIns="164242" tIns="82121" rIns="164242" bIns="82121"/>
              <a:lstStyle/>
              <a:p>
                <a:pPr defTabSz="1642745"/>
                <a:endParaRPr lang="zh-CN" altLang="en-US" sz="3270" kern="0">
                  <a:solidFill>
                    <a:sysClr val="windowText" lastClr="000000"/>
                  </a:solidFill>
                  <a:latin typeface="Times New Roman" panose="02020603050405020304" charset="0"/>
                  <a:ea typeface="宋体" panose="02010600030101010101" pitchFamily="2" charset="-122"/>
                  <a:cs typeface="Times New Roman" panose="02020603050405020304" charset="0"/>
                </a:endParaRPr>
              </a:p>
            </p:txBody>
          </p:sp>
          <p:sp>
            <p:nvSpPr>
              <p:cNvPr id="104" name="Freeform 108"/>
              <p:cNvSpPr/>
              <p:nvPr/>
            </p:nvSpPr>
            <p:spPr bwMode="auto">
              <a:xfrm>
                <a:off x="9835" y="2541"/>
                <a:ext cx="4456" cy="4744"/>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EA5514"/>
              </a:solidFill>
              <a:ln>
                <a:noFill/>
              </a:ln>
            </p:spPr>
            <p:txBody>
              <a:bodyPr lIns="164242" tIns="82121" rIns="164242" bIns="82121"/>
              <a:lstStyle/>
              <a:p>
                <a:pPr defTabSz="1642745"/>
                <a:endParaRPr lang="zh-CN" altLang="en-US" sz="3270" kern="0">
                  <a:solidFill>
                    <a:sysClr val="windowText" lastClr="000000"/>
                  </a:solidFill>
                  <a:latin typeface="Times New Roman" panose="02020603050405020304" charset="0"/>
                  <a:ea typeface="宋体" panose="02010600030101010101" pitchFamily="2" charset="-122"/>
                  <a:cs typeface="Times New Roman" panose="02020603050405020304" charset="0"/>
                </a:endParaRPr>
              </a:p>
            </p:txBody>
          </p:sp>
          <p:sp>
            <p:nvSpPr>
              <p:cNvPr id="105" name="Freeform 109"/>
              <p:cNvSpPr/>
              <p:nvPr/>
            </p:nvSpPr>
            <p:spPr bwMode="auto">
              <a:xfrm>
                <a:off x="5445" y="2542"/>
                <a:ext cx="4456" cy="4744"/>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EA5514"/>
              </a:solidFill>
              <a:ln>
                <a:noFill/>
              </a:ln>
            </p:spPr>
            <p:txBody>
              <a:bodyPr lIns="164242" tIns="82121" rIns="164242" bIns="82121"/>
              <a:lstStyle/>
              <a:p>
                <a:pPr defTabSz="1642745"/>
                <a:endParaRPr lang="zh-CN" altLang="en-US" sz="3270" kern="0">
                  <a:solidFill>
                    <a:sysClr val="windowText" lastClr="000000"/>
                  </a:solidFill>
                  <a:latin typeface="Times New Roman" panose="02020603050405020304" charset="0"/>
                  <a:ea typeface="宋体" panose="02010600030101010101" pitchFamily="2" charset="-122"/>
                  <a:cs typeface="Times New Roman" panose="02020603050405020304" charset="0"/>
                </a:endParaRPr>
              </a:p>
            </p:txBody>
          </p:sp>
          <p:sp>
            <p:nvSpPr>
              <p:cNvPr id="107" name="Freeform 122"/>
              <p:cNvSpPr/>
              <p:nvPr/>
            </p:nvSpPr>
            <p:spPr bwMode="auto">
              <a:xfrm>
                <a:off x="9922" y="6109"/>
                <a:ext cx="697" cy="631"/>
              </a:xfrm>
              <a:custGeom>
                <a:avLst/>
                <a:gdLst>
                  <a:gd name="T0" fmla="*/ 233121011 w 240"/>
                  <a:gd name="T1" fmla="*/ 116560999 h 240"/>
                  <a:gd name="T2" fmla="*/ 233121011 w 240"/>
                  <a:gd name="T3" fmla="*/ 116560999 h 240"/>
                  <a:gd name="T4" fmla="*/ 231178451 w 240"/>
                  <a:gd name="T5" fmla="*/ 128217394 h 240"/>
                  <a:gd name="T6" fmla="*/ 231178451 w 240"/>
                  <a:gd name="T7" fmla="*/ 139872804 h 240"/>
                  <a:gd name="T8" fmla="*/ 223407225 w 240"/>
                  <a:gd name="T9" fmla="*/ 161243027 h 240"/>
                  <a:gd name="T10" fmla="*/ 211751865 w 240"/>
                  <a:gd name="T11" fmla="*/ 180669696 h 240"/>
                  <a:gd name="T12" fmla="*/ 198152958 w 240"/>
                  <a:gd name="T13" fmla="*/ 198153796 h 240"/>
                  <a:gd name="T14" fmla="*/ 180668932 w 240"/>
                  <a:gd name="T15" fmla="*/ 211752760 h 240"/>
                  <a:gd name="T16" fmla="*/ 161242345 w 240"/>
                  <a:gd name="T17" fmla="*/ 223408170 h 240"/>
                  <a:gd name="T18" fmla="*/ 139872213 w 240"/>
                  <a:gd name="T19" fmla="*/ 229236860 h 240"/>
                  <a:gd name="T20" fmla="*/ 128216852 w 240"/>
                  <a:gd name="T21" fmla="*/ 231179429 h 240"/>
                  <a:gd name="T22" fmla="*/ 116560506 w 240"/>
                  <a:gd name="T23" fmla="*/ 233121997 h 240"/>
                  <a:gd name="T24" fmla="*/ 116560506 w 240"/>
                  <a:gd name="T25" fmla="*/ 233121997 h 240"/>
                  <a:gd name="T26" fmla="*/ 104904160 w 240"/>
                  <a:gd name="T27" fmla="*/ 231179429 h 240"/>
                  <a:gd name="T28" fmla="*/ 93248799 w 240"/>
                  <a:gd name="T29" fmla="*/ 229236860 h 240"/>
                  <a:gd name="T30" fmla="*/ 69936106 w 240"/>
                  <a:gd name="T31" fmla="*/ 223408170 h 240"/>
                  <a:gd name="T32" fmla="*/ 50509520 w 240"/>
                  <a:gd name="T33" fmla="*/ 211752760 h 240"/>
                  <a:gd name="T34" fmla="*/ 33025493 w 240"/>
                  <a:gd name="T35" fmla="*/ 198153796 h 240"/>
                  <a:gd name="T36" fmla="*/ 19426587 w 240"/>
                  <a:gd name="T37" fmla="*/ 180669696 h 240"/>
                  <a:gd name="T38" fmla="*/ 7770240 w 240"/>
                  <a:gd name="T39" fmla="*/ 161243027 h 240"/>
                  <a:gd name="T40" fmla="*/ 1942560 w 240"/>
                  <a:gd name="T41" fmla="*/ 139872804 h 240"/>
                  <a:gd name="T42" fmla="*/ 0 w 240"/>
                  <a:gd name="T43" fmla="*/ 128217394 h 240"/>
                  <a:gd name="T44" fmla="*/ 0 w 240"/>
                  <a:gd name="T45" fmla="*/ 116560999 h 240"/>
                  <a:gd name="T46" fmla="*/ 0 w 240"/>
                  <a:gd name="T47" fmla="*/ 116560999 h 240"/>
                  <a:gd name="T48" fmla="*/ 0 w 240"/>
                  <a:gd name="T49" fmla="*/ 104904603 h 240"/>
                  <a:gd name="T50" fmla="*/ 1942560 w 240"/>
                  <a:gd name="T51" fmla="*/ 93249193 h 240"/>
                  <a:gd name="T52" fmla="*/ 7770240 w 240"/>
                  <a:gd name="T53" fmla="*/ 69936402 h 240"/>
                  <a:gd name="T54" fmla="*/ 19426587 w 240"/>
                  <a:gd name="T55" fmla="*/ 50509733 h 240"/>
                  <a:gd name="T56" fmla="*/ 33025493 w 240"/>
                  <a:gd name="T57" fmla="*/ 33025633 h 240"/>
                  <a:gd name="T58" fmla="*/ 50509520 w 240"/>
                  <a:gd name="T59" fmla="*/ 19426669 h 240"/>
                  <a:gd name="T60" fmla="*/ 69936106 w 240"/>
                  <a:gd name="T61" fmla="*/ 7770273 h 240"/>
                  <a:gd name="T62" fmla="*/ 93248799 w 240"/>
                  <a:gd name="T63" fmla="*/ 1942568 h 240"/>
                  <a:gd name="T64" fmla="*/ 104904160 w 240"/>
                  <a:gd name="T65" fmla="*/ 0 h 240"/>
                  <a:gd name="T66" fmla="*/ 116560506 w 240"/>
                  <a:gd name="T67" fmla="*/ 0 h 240"/>
                  <a:gd name="T68" fmla="*/ 116560506 w 240"/>
                  <a:gd name="T69" fmla="*/ 0 h 240"/>
                  <a:gd name="T70" fmla="*/ 128216852 w 240"/>
                  <a:gd name="T71" fmla="*/ 0 h 240"/>
                  <a:gd name="T72" fmla="*/ 139872213 w 240"/>
                  <a:gd name="T73" fmla="*/ 1942568 h 240"/>
                  <a:gd name="T74" fmla="*/ 161242345 w 240"/>
                  <a:gd name="T75" fmla="*/ 7770273 h 240"/>
                  <a:gd name="T76" fmla="*/ 180668932 w 240"/>
                  <a:gd name="T77" fmla="*/ 19426669 h 240"/>
                  <a:gd name="T78" fmla="*/ 198152958 w 240"/>
                  <a:gd name="T79" fmla="*/ 33025633 h 240"/>
                  <a:gd name="T80" fmla="*/ 211751865 w 240"/>
                  <a:gd name="T81" fmla="*/ 50509733 h 240"/>
                  <a:gd name="T82" fmla="*/ 223407225 w 240"/>
                  <a:gd name="T83" fmla="*/ 69936402 h 240"/>
                  <a:gd name="T84" fmla="*/ 231178451 w 240"/>
                  <a:gd name="T85" fmla="*/ 93249193 h 240"/>
                  <a:gd name="T86" fmla="*/ 231178451 w 240"/>
                  <a:gd name="T87" fmla="*/ 104904603 h 240"/>
                  <a:gd name="T88" fmla="*/ 233121011 w 240"/>
                  <a:gd name="T89" fmla="*/ 116560999 h 240"/>
                  <a:gd name="T90" fmla="*/ 233121011 w 240"/>
                  <a:gd name="T91" fmla="*/ 116560999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EA5514"/>
              </a:solidFill>
              <a:ln>
                <a:noFill/>
              </a:ln>
            </p:spPr>
            <p:txBody>
              <a:bodyPr lIns="164242" tIns="82121" rIns="164242" bIns="82121"/>
              <a:lstStyle/>
              <a:p>
                <a:pPr defTabSz="1642745"/>
                <a:endParaRPr lang="zh-CN" altLang="en-US" sz="3270" kern="0">
                  <a:solidFill>
                    <a:sysClr val="windowText" lastClr="000000"/>
                  </a:solidFill>
                  <a:latin typeface="Times New Roman" panose="02020603050405020304" charset="0"/>
                  <a:ea typeface="宋体" panose="02010600030101010101" pitchFamily="2" charset="-122"/>
                  <a:cs typeface="Times New Roman" panose="02020603050405020304" charset="0"/>
                </a:endParaRPr>
              </a:p>
            </p:txBody>
          </p:sp>
          <p:sp>
            <p:nvSpPr>
              <p:cNvPr id="108" name="Freeform 123"/>
              <p:cNvSpPr/>
              <p:nvPr/>
            </p:nvSpPr>
            <p:spPr bwMode="auto">
              <a:xfrm>
                <a:off x="9236" y="6816"/>
                <a:ext cx="562" cy="496"/>
              </a:xfrm>
              <a:custGeom>
                <a:avLst/>
                <a:gdLst>
                  <a:gd name="T0" fmla="*/ 187748664 w 192"/>
                  <a:gd name="T1" fmla="*/ 90563894 h 190"/>
                  <a:gd name="T2" fmla="*/ 187748664 w 192"/>
                  <a:gd name="T3" fmla="*/ 90563894 h 190"/>
                  <a:gd name="T4" fmla="*/ 185793063 w 192"/>
                  <a:gd name="T5" fmla="*/ 109833722 h 190"/>
                  <a:gd name="T6" fmla="*/ 179926258 w 192"/>
                  <a:gd name="T7" fmla="*/ 127175786 h 190"/>
                  <a:gd name="T8" fmla="*/ 170147258 w 192"/>
                  <a:gd name="T9" fmla="*/ 142591063 h 190"/>
                  <a:gd name="T10" fmla="*/ 160368258 w 192"/>
                  <a:gd name="T11" fmla="*/ 156078574 h 190"/>
                  <a:gd name="T12" fmla="*/ 146679047 w 192"/>
                  <a:gd name="T13" fmla="*/ 167640276 h 190"/>
                  <a:gd name="T14" fmla="*/ 129077641 w 192"/>
                  <a:gd name="T15" fmla="*/ 175348403 h 190"/>
                  <a:gd name="T16" fmla="*/ 113431836 w 192"/>
                  <a:gd name="T17" fmla="*/ 181128765 h 190"/>
                  <a:gd name="T18" fmla="*/ 93874828 w 192"/>
                  <a:gd name="T19" fmla="*/ 183055552 h 190"/>
                  <a:gd name="T20" fmla="*/ 93874828 w 192"/>
                  <a:gd name="T21" fmla="*/ 183055552 h 190"/>
                  <a:gd name="T22" fmla="*/ 74316828 w 192"/>
                  <a:gd name="T23" fmla="*/ 181128765 h 190"/>
                  <a:gd name="T24" fmla="*/ 56715422 w 192"/>
                  <a:gd name="T25" fmla="*/ 175348403 h 190"/>
                  <a:gd name="T26" fmla="*/ 41069617 w 192"/>
                  <a:gd name="T27" fmla="*/ 167640276 h 190"/>
                  <a:gd name="T28" fmla="*/ 27380406 w 192"/>
                  <a:gd name="T29" fmla="*/ 156078574 h 190"/>
                  <a:gd name="T30" fmla="*/ 15645805 w 192"/>
                  <a:gd name="T31" fmla="*/ 142591063 h 190"/>
                  <a:gd name="T32" fmla="*/ 7822406 w 192"/>
                  <a:gd name="T33" fmla="*/ 127175786 h 190"/>
                  <a:gd name="T34" fmla="*/ 1955602 w 192"/>
                  <a:gd name="T35" fmla="*/ 109833722 h 190"/>
                  <a:gd name="T36" fmla="*/ 0 w 192"/>
                  <a:gd name="T37" fmla="*/ 90563894 h 190"/>
                  <a:gd name="T38" fmla="*/ 0 w 192"/>
                  <a:gd name="T39" fmla="*/ 90563894 h 190"/>
                  <a:gd name="T40" fmla="*/ 1955602 w 192"/>
                  <a:gd name="T41" fmla="*/ 73221830 h 190"/>
                  <a:gd name="T42" fmla="*/ 7822406 w 192"/>
                  <a:gd name="T43" fmla="*/ 55879766 h 190"/>
                  <a:gd name="T44" fmla="*/ 15645805 w 192"/>
                  <a:gd name="T45" fmla="*/ 40464490 h 190"/>
                  <a:gd name="T46" fmla="*/ 27380406 w 192"/>
                  <a:gd name="T47" fmla="*/ 26976978 h 190"/>
                  <a:gd name="T48" fmla="*/ 41069617 w 192"/>
                  <a:gd name="T49" fmla="*/ 15415276 h 190"/>
                  <a:gd name="T50" fmla="*/ 56715422 w 192"/>
                  <a:gd name="T51" fmla="*/ 7707149 h 190"/>
                  <a:gd name="T52" fmla="*/ 74316828 w 192"/>
                  <a:gd name="T53" fmla="*/ 1926787 h 190"/>
                  <a:gd name="T54" fmla="*/ 93874828 w 192"/>
                  <a:gd name="T55" fmla="*/ 0 h 190"/>
                  <a:gd name="T56" fmla="*/ 93874828 w 192"/>
                  <a:gd name="T57" fmla="*/ 0 h 190"/>
                  <a:gd name="T58" fmla="*/ 113431836 w 192"/>
                  <a:gd name="T59" fmla="*/ 1926787 h 190"/>
                  <a:gd name="T60" fmla="*/ 129077641 w 192"/>
                  <a:gd name="T61" fmla="*/ 7707149 h 190"/>
                  <a:gd name="T62" fmla="*/ 146679047 w 192"/>
                  <a:gd name="T63" fmla="*/ 15415276 h 190"/>
                  <a:gd name="T64" fmla="*/ 160368258 w 192"/>
                  <a:gd name="T65" fmla="*/ 26976978 h 190"/>
                  <a:gd name="T66" fmla="*/ 170147258 w 192"/>
                  <a:gd name="T67" fmla="*/ 40464490 h 190"/>
                  <a:gd name="T68" fmla="*/ 179926258 w 192"/>
                  <a:gd name="T69" fmla="*/ 55879766 h 190"/>
                  <a:gd name="T70" fmla="*/ 185793063 w 192"/>
                  <a:gd name="T71" fmla="*/ 73221830 h 190"/>
                  <a:gd name="T72" fmla="*/ 187748664 w 192"/>
                  <a:gd name="T73" fmla="*/ 90563894 h 190"/>
                  <a:gd name="T74" fmla="*/ 187748664 w 192"/>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EA5514"/>
              </a:solidFill>
              <a:ln>
                <a:noFill/>
              </a:ln>
            </p:spPr>
            <p:txBody>
              <a:bodyPr lIns="164242" tIns="82121" rIns="164242" bIns="82121"/>
              <a:lstStyle/>
              <a:p>
                <a:pPr defTabSz="1642745"/>
                <a:endParaRPr lang="zh-CN" altLang="en-US" sz="3270" kern="0">
                  <a:solidFill>
                    <a:sysClr val="windowText" lastClr="000000"/>
                  </a:solidFill>
                  <a:latin typeface="Times New Roman" panose="02020603050405020304" charset="0"/>
                  <a:ea typeface="宋体" panose="02010600030101010101" pitchFamily="2" charset="-122"/>
                  <a:cs typeface="Times New Roman" panose="02020603050405020304" charset="0"/>
                </a:endParaRPr>
              </a:p>
            </p:txBody>
          </p:sp>
          <p:sp>
            <p:nvSpPr>
              <p:cNvPr id="109" name="Freeform 124"/>
              <p:cNvSpPr/>
              <p:nvPr/>
            </p:nvSpPr>
            <p:spPr bwMode="auto">
              <a:xfrm>
                <a:off x="9901" y="6816"/>
                <a:ext cx="552" cy="496"/>
              </a:xfrm>
              <a:custGeom>
                <a:avLst/>
                <a:gdLst>
                  <a:gd name="T0" fmla="*/ 184619633 w 190"/>
                  <a:gd name="T1" fmla="*/ 90563894 h 190"/>
                  <a:gd name="T2" fmla="*/ 184619633 w 190"/>
                  <a:gd name="T3" fmla="*/ 90563894 h 190"/>
                  <a:gd name="T4" fmla="*/ 182676382 w 190"/>
                  <a:gd name="T5" fmla="*/ 109833722 h 190"/>
                  <a:gd name="T6" fmla="*/ 176846631 w 190"/>
                  <a:gd name="T7" fmla="*/ 127175786 h 190"/>
                  <a:gd name="T8" fmla="*/ 169072644 w 190"/>
                  <a:gd name="T9" fmla="*/ 142591063 h 190"/>
                  <a:gd name="T10" fmla="*/ 157412155 w 190"/>
                  <a:gd name="T11" fmla="*/ 156078574 h 190"/>
                  <a:gd name="T12" fmla="*/ 143809403 w 190"/>
                  <a:gd name="T13" fmla="*/ 167640276 h 190"/>
                  <a:gd name="T14" fmla="*/ 128262413 w 190"/>
                  <a:gd name="T15" fmla="*/ 175348403 h 190"/>
                  <a:gd name="T16" fmla="*/ 110772174 w 190"/>
                  <a:gd name="T17" fmla="*/ 181128765 h 190"/>
                  <a:gd name="T18" fmla="*/ 91337698 w 190"/>
                  <a:gd name="T19" fmla="*/ 183055552 h 190"/>
                  <a:gd name="T20" fmla="*/ 91337698 w 190"/>
                  <a:gd name="T21" fmla="*/ 183055552 h 190"/>
                  <a:gd name="T22" fmla="*/ 73847459 w 190"/>
                  <a:gd name="T23" fmla="*/ 181128765 h 190"/>
                  <a:gd name="T24" fmla="*/ 56357219 w 190"/>
                  <a:gd name="T25" fmla="*/ 175348403 h 190"/>
                  <a:gd name="T26" fmla="*/ 40810230 w 190"/>
                  <a:gd name="T27" fmla="*/ 167640276 h 190"/>
                  <a:gd name="T28" fmla="*/ 27207477 w 190"/>
                  <a:gd name="T29" fmla="*/ 156078574 h 190"/>
                  <a:gd name="T30" fmla="*/ 15546989 w 190"/>
                  <a:gd name="T31" fmla="*/ 142591063 h 190"/>
                  <a:gd name="T32" fmla="*/ 7773002 w 190"/>
                  <a:gd name="T33" fmla="*/ 127175786 h 190"/>
                  <a:gd name="T34" fmla="*/ 1943250 w 190"/>
                  <a:gd name="T35" fmla="*/ 109833722 h 190"/>
                  <a:gd name="T36" fmla="*/ 0 w 190"/>
                  <a:gd name="T37" fmla="*/ 90563894 h 190"/>
                  <a:gd name="T38" fmla="*/ 0 w 190"/>
                  <a:gd name="T39" fmla="*/ 90563894 h 190"/>
                  <a:gd name="T40" fmla="*/ 1943250 w 190"/>
                  <a:gd name="T41" fmla="*/ 73221830 h 190"/>
                  <a:gd name="T42" fmla="*/ 7773002 w 190"/>
                  <a:gd name="T43" fmla="*/ 55879766 h 190"/>
                  <a:gd name="T44" fmla="*/ 15546989 w 190"/>
                  <a:gd name="T45" fmla="*/ 40464490 h 190"/>
                  <a:gd name="T46" fmla="*/ 27207477 w 190"/>
                  <a:gd name="T47" fmla="*/ 26976978 h 190"/>
                  <a:gd name="T48" fmla="*/ 40810230 w 190"/>
                  <a:gd name="T49" fmla="*/ 15415276 h 190"/>
                  <a:gd name="T50" fmla="*/ 56357219 w 190"/>
                  <a:gd name="T51" fmla="*/ 7707149 h 190"/>
                  <a:gd name="T52" fmla="*/ 73847459 w 190"/>
                  <a:gd name="T53" fmla="*/ 1926787 h 190"/>
                  <a:gd name="T54" fmla="*/ 91337698 w 190"/>
                  <a:gd name="T55" fmla="*/ 0 h 190"/>
                  <a:gd name="T56" fmla="*/ 91337698 w 190"/>
                  <a:gd name="T57" fmla="*/ 0 h 190"/>
                  <a:gd name="T58" fmla="*/ 110772174 w 190"/>
                  <a:gd name="T59" fmla="*/ 1926787 h 190"/>
                  <a:gd name="T60" fmla="*/ 128262413 w 190"/>
                  <a:gd name="T61" fmla="*/ 7707149 h 190"/>
                  <a:gd name="T62" fmla="*/ 143809403 w 190"/>
                  <a:gd name="T63" fmla="*/ 15415276 h 190"/>
                  <a:gd name="T64" fmla="*/ 157412155 w 190"/>
                  <a:gd name="T65" fmla="*/ 26976978 h 190"/>
                  <a:gd name="T66" fmla="*/ 169072644 w 190"/>
                  <a:gd name="T67" fmla="*/ 40464490 h 190"/>
                  <a:gd name="T68" fmla="*/ 176846631 w 190"/>
                  <a:gd name="T69" fmla="*/ 55879766 h 190"/>
                  <a:gd name="T70" fmla="*/ 182676382 w 190"/>
                  <a:gd name="T71" fmla="*/ 73221830 h 190"/>
                  <a:gd name="T72" fmla="*/ 184619633 w 190"/>
                  <a:gd name="T73" fmla="*/ 90563894 h 190"/>
                  <a:gd name="T74" fmla="*/ 184619633 w 190"/>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EA5514"/>
              </a:solidFill>
              <a:ln>
                <a:noFill/>
              </a:ln>
            </p:spPr>
            <p:txBody>
              <a:bodyPr lIns="164242" tIns="82121" rIns="164242" bIns="82121"/>
              <a:lstStyle/>
              <a:p>
                <a:pPr defTabSz="1642745"/>
                <a:endParaRPr lang="zh-CN" altLang="en-US" sz="3270" kern="0">
                  <a:solidFill>
                    <a:sysClr val="windowText" lastClr="000000"/>
                  </a:solidFill>
                  <a:latin typeface="Times New Roman" panose="02020603050405020304" charset="0"/>
                  <a:ea typeface="宋体" panose="02010600030101010101" pitchFamily="2" charset="-122"/>
                  <a:cs typeface="Times New Roman" panose="02020603050405020304" charset="0"/>
                </a:endParaRPr>
              </a:p>
            </p:txBody>
          </p:sp>
        </p:grpSp>
      </p:grpSp>
      <p:sp>
        <p:nvSpPr>
          <p:cNvPr id="110" name="矩形 1"/>
          <p:cNvSpPr>
            <a:spLocks noChangeArrowheads="1"/>
          </p:cNvSpPr>
          <p:nvPr/>
        </p:nvSpPr>
        <p:spPr bwMode="auto">
          <a:xfrm>
            <a:off x="8708390" y="975995"/>
            <a:ext cx="40798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4242" tIns="82121" rIns="164242" bIns="82121">
            <a:spAutoFit/>
          </a:bodyPr>
          <a:lstStyle/>
          <a:p>
            <a:pPr algn="just" defTabSz="914400">
              <a:lnSpc>
                <a:spcPts val="2400"/>
              </a:lnSpc>
            </a:pPr>
            <a:r>
              <a:rPr lang="zh-CN" altLang="es-ES" sz="1200" b="1" dirty="0">
                <a:solidFill>
                  <a:sysClr val="windowText" lastClr="000000"/>
                </a:solidFill>
                <a:effectLst>
                  <a:outerShdw blurRad="38100" dist="19050" dir="2700000" algn="tl" rotWithShape="0">
                    <a:sysClr val="windowText" lastClr="000000">
                      <a:alpha val="40000"/>
                    </a:sysClr>
                  </a:outerShdw>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Insurance </a:t>
            </a:r>
            <a:endParaRPr lang="zh-CN" altLang="es-ES" sz="1200" dirty="0">
              <a:effectLst>
                <a:outerShdw blurRad="38100" dist="19050" dir="2700000" algn="tl" rotWithShape="0">
                  <a:sysClr val="windowText" lastClr="000000">
                    <a:alpha val="40000"/>
                  </a:sysClr>
                </a:outerShdw>
              </a:effectLst>
              <a:latin typeface="Times New Roman" panose="02020603050405020304" charset="0"/>
              <a:cs typeface="Times New Roman" panose="02020603050405020304" charset="0"/>
              <a:sym typeface="Arial" panose="020B0604020202020204" pitchFamily="34" charset="0"/>
            </a:endParaRPr>
          </a:p>
          <a:p>
            <a:pPr indent="304800" algn="just" defTabSz="914400">
              <a:lnSpc>
                <a:spcPts val="2400"/>
              </a:lnSpc>
              <a:buClrTx/>
              <a:buSzTx/>
              <a:buFontTx/>
              <a:extLst>
                <a:ext uri="{35155182-B16C-46BC-9424-99874614C6A1}">
                  <wpsdc:indentchars xmlns:wpsdc="http://www.wps.cn/officeDocument/2017/drawingmlCustomData" val="200" checksum="1077528236"/>
                </a:ext>
              </a:extLst>
            </a:pPr>
            <a:r>
              <a:rPr lang="zh-CN" altLang="en-US" sz="1200" dirty="0">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In the international transportation insurance business, Methodist accepts consignment of the cargo owners, handles ocean transportation insurance, air transportation insurance and claim formalities on behalf of cargo owners, solves their difficult insurance problems, such as complex insurance purchase formality and slow compensation speed, transfers cargo owners' operation risks and saves their operation cost. </a:t>
            </a:r>
            <a:endParaRPr lang="zh-CN" altLang="en-US" sz="1200" dirty="0">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a:p>
            <a:pPr indent="304800" algn="just" defTabSz="914400">
              <a:lnSpc>
                <a:spcPts val="2400"/>
              </a:lnSpc>
              <a:buClrTx/>
              <a:buSzTx/>
              <a:buFontTx/>
              <a:extLst>
                <a:ext uri="{35155182-B16C-46BC-9424-99874614C6A1}">
                  <wpsdc:indentchars xmlns:wpsdc="http://www.wps.cn/officeDocument/2017/drawingmlCustomData" val="200" checksum="1077528236"/>
                </a:ext>
              </a:extLst>
            </a:pPr>
            <a:endParaRPr lang="zh-CN" altLang="en-US" sz="1200" dirty="0">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111" name="任意多边形 110"/>
          <p:cNvSpPr/>
          <p:nvPr/>
        </p:nvSpPr>
        <p:spPr>
          <a:xfrm flipH="1">
            <a:off x="956945" y="1682115"/>
            <a:ext cx="4560570" cy="1251585"/>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chemeClr val="tx1"/>
            </a:solidFill>
            <a:prstDash val="dash"/>
            <a:headEnd type="oval" w="med" len="med"/>
          </a:ln>
          <a:effectLst/>
        </p:spPr>
        <p:txBody>
          <a:bodyPr lIns="164242" tIns="82121" rIns="164242" bIns="82121" anchor="ctr"/>
          <a:lstStyle/>
          <a:p>
            <a:pPr algn="ctr" defTabSz="1642745">
              <a:defRPr/>
            </a:pPr>
            <a:endParaRPr lang="zh-CN" altLang="en-US" sz="3270" kern="0">
              <a:solidFill>
                <a:sysClr val="window" lastClr="FFFFFF"/>
              </a:solidFill>
              <a:latin typeface="Times New Roman" panose="02020603050405020304" charset="0"/>
              <a:ea typeface="宋体" panose="02010600030101010101" pitchFamily="2" charset="-122"/>
              <a:cs typeface="Times New Roman" panose="02020603050405020304" charset="0"/>
            </a:endParaRPr>
          </a:p>
        </p:txBody>
      </p:sp>
      <p:sp>
        <p:nvSpPr>
          <p:cNvPr id="112" name="矩形 1"/>
          <p:cNvSpPr>
            <a:spLocks noChangeArrowheads="1"/>
          </p:cNvSpPr>
          <p:nvPr/>
        </p:nvSpPr>
        <p:spPr bwMode="auto">
          <a:xfrm>
            <a:off x="20955" y="984885"/>
            <a:ext cx="478282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4242" tIns="82121" rIns="164242" bIns="82121">
            <a:spAutoFit/>
          </a:bodyPr>
          <a:lstStyle/>
          <a:p>
            <a:pPr algn="just" defTabSz="914400">
              <a:lnSpc>
                <a:spcPts val="2400"/>
              </a:lnSpc>
            </a:pPr>
            <a:r>
              <a:rPr lang="zh-CN" altLang="es-ES" sz="1200" b="1" dirty="0">
                <a:solidFill>
                  <a:sysClr val="windowText" lastClr="000000"/>
                </a:solidFill>
                <a:effectLst>
                  <a:outerShdw blurRad="38100" dist="19050" dir="2700000" algn="tl" rotWithShape="0">
                    <a:sysClr val="windowText" lastClr="000000">
                      <a:alpha val="40000"/>
                    </a:sysClr>
                  </a:outerShdw>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Customs declaration </a:t>
            </a:r>
            <a:endParaRPr lang="zh-CN" altLang="en-US" sz="1200" dirty="0">
              <a:solidFill>
                <a:srgbClr val="EA5514"/>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a:p>
            <a:pPr indent="304800" algn="just" defTabSz="914400">
              <a:lnSpc>
                <a:spcPts val="2400"/>
              </a:lnSpc>
              <a:buClrTx/>
              <a:buSzTx/>
              <a:extLst>
                <a:ext uri="{35155182-B16C-46BC-9424-99874614C6A1}">
                  <wpsdc:indentchars xmlns:wpsdc="http://www.wps.cn/officeDocument/2017/drawingmlCustomData" val="200" checksum="1077528236"/>
                </a:ext>
              </a:extLst>
            </a:pPr>
            <a:r>
              <a:rPr lang="zh-CN" altLang="en-US" sz="1200" dirty="0">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Methodist also handles inbound and outbound formalities and relevant customs affairs of cargos, articles or transportation tools in customs on behalf of cargo owners, including customs declaration, handover and examination of documents and certificates, acceptance of customs' supervision and inspection, etc. Methodist makes convenient and fast customs clearance plans according to characteristics of cargos to guarantee smooth customs declaration of cargos. </a:t>
            </a:r>
            <a:endParaRPr lang="zh-CN" altLang="en-US" sz="1200" b="1" dirty="0">
              <a:solidFill>
                <a:srgbClr val="595959"/>
              </a:solidFill>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113" name="任意多边形 112"/>
          <p:cNvSpPr/>
          <p:nvPr/>
        </p:nvSpPr>
        <p:spPr>
          <a:xfrm flipH="1">
            <a:off x="987425" y="4047490"/>
            <a:ext cx="4589145" cy="1076325"/>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chemeClr val="tx1"/>
            </a:solidFill>
            <a:prstDash val="dash"/>
            <a:headEnd type="oval" w="med" len="med"/>
          </a:ln>
          <a:effectLst/>
        </p:spPr>
        <p:txBody>
          <a:bodyPr lIns="164242" tIns="82121" rIns="164242" bIns="82121" anchor="ctr"/>
          <a:lstStyle/>
          <a:p>
            <a:pPr algn="ctr" defTabSz="1642745">
              <a:defRPr/>
            </a:pPr>
            <a:endParaRPr lang="zh-CN" altLang="en-US" sz="3270" kern="0">
              <a:solidFill>
                <a:sysClr val="window" lastClr="FFFFFF"/>
              </a:solidFill>
              <a:latin typeface="Times New Roman" panose="02020603050405020304" charset="0"/>
              <a:ea typeface="宋体" panose="02010600030101010101" pitchFamily="2" charset="-122"/>
              <a:cs typeface="Times New Roman" panose="02020603050405020304" charset="0"/>
            </a:endParaRPr>
          </a:p>
        </p:txBody>
      </p:sp>
      <p:sp>
        <p:nvSpPr>
          <p:cNvPr id="114" name="矩形 1"/>
          <p:cNvSpPr>
            <a:spLocks noChangeArrowheads="1"/>
          </p:cNvSpPr>
          <p:nvPr/>
        </p:nvSpPr>
        <p:spPr bwMode="auto">
          <a:xfrm>
            <a:off x="123190" y="3562350"/>
            <a:ext cx="497459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4242" tIns="82121" rIns="164242" bIns="82121">
            <a:spAutoFit/>
          </a:bodyPr>
          <a:lstStyle/>
          <a:p>
            <a:pPr algn="just" defTabSz="914400">
              <a:lnSpc>
                <a:spcPts val="2400"/>
              </a:lnSpc>
            </a:pPr>
            <a:r>
              <a:rPr lang="zh-CN" altLang="es-ES" sz="1200" b="1" dirty="0">
                <a:solidFill>
                  <a:sysClr val="windowText" lastClr="000000"/>
                </a:solidFill>
                <a:effectLst>
                  <a:outerShdw blurRad="38100" dist="19050" dir="2700000" algn="tl" rotWithShape="0">
                    <a:sysClr val="windowText" lastClr="000000">
                      <a:alpha val="40000"/>
                    </a:sysClr>
                  </a:outerShdw>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Import &amp; Export business </a:t>
            </a:r>
            <a:endParaRPr lang="zh-CN" altLang="zh-CN" sz="1200" b="1" dirty="0">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Arial" panose="020B0604020202020204" pitchFamily="34" charset="0"/>
            </a:endParaRPr>
          </a:p>
          <a:p>
            <a:pPr indent="304800" algn="just" defTabSz="914400">
              <a:lnSpc>
                <a:spcPts val="2400"/>
              </a:lnSpc>
              <a:buClrTx/>
              <a:buSzTx/>
              <a:buFontTx/>
              <a:extLst>
                <a:ext uri="{35155182-B16C-46BC-9424-99874614C6A1}">
                  <wpsdc:indentchars xmlns:wpsdc="http://www.wps.cn/officeDocument/2017/drawingmlCustomData" val="200" checksum="1077528236"/>
                </a:ext>
              </a:extLst>
            </a:pPr>
            <a:r>
              <a:rPr lang="zh-CN" altLang="en-US" sz="1200" dirty="0">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We can provide actual importers and exporters with a foreign trade business window and verification sheets. We have a professional team composed of many members which can provide customers with a complete set of export and import trade document business services, including preparation of packing list, invoice, letter of consignment, document preparation for bank negotiation, etc. </a:t>
            </a:r>
            <a:endParaRPr lang="zh-CN" altLang="en-US" sz="1200" dirty="0">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115" name="矩形 1"/>
          <p:cNvSpPr>
            <a:spLocks noChangeArrowheads="1"/>
          </p:cNvSpPr>
          <p:nvPr/>
        </p:nvSpPr>
        <p:spPr bwMode="auto">
          <a:xfrm>
            <a:off x="8611235" y="3760470"/>
            <a:ext cx="418465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4242" tIns="82121" rIns="164242" bIns="82121">
            <a:spAutoFit/>
          </a:bodyPr>
          <a:lstStyle/>
          <a:p>
            <a:pPr algn="just" defTabSz="914400">
              <a:lnSpc>
                <a:spcPts val="2400"/>
              </a:lnSpc>
              <a:buClrTx/>
              <a:buSzTx/>
              <a:buFontTx/>
            </a:pPr>
            <a:r>
              <a:rPr lang="zh-CN" altLang="es-ES" sz="1200" b="1">
                <a:solidFill>
                  <a:sysClr val="windowText" lastClr="000000"/>
                </a:solidFill>
                <a:effectLst>
                  <a:outerShdw blurRad="38100" dist="19050" dir="2700000" algn="tl" rotWithShape="0">
                    <a:sysClr val="windowText" lastClr="000000">
                      <a:alpha val="40000"/>
                    </a:sysClr>
                  </a:outerShdw>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Warehousing and distribution </a:t>
            </a:r>
            <a:endParaRPr lang="zh-CN" altLang="zh-CN" sz="1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Arial" panose="020B0604020202020204" pitchFamily="34" charset="0"/>
            </a:endParaRPr>
          </a:p>
          <a:p>
            <a:pPr indent="304800" algn="just" defTabSz="914400" eaLnBrk="1" latinLnBrk="0" hangingPunct="1">
              <a:lnSpc>
                <a:spcPts val="2400"/>
              </a:lnSpc>
              <a:buClrTx/>
              <a:buSzTx/>
              <a:buFontTx/>
              <a:extLst>
                <a:ext uri="{35155182-B16C-46BC-9424-99874614C6A1}">
                  <wpsdc:indentchars xmlns:wpsdc="http://www.wps.cn/officeDocument/2017/drawingmlCustomData" val="200" checksum="1077528236"/>
                </a:ext>
              </a:extLst>
            </a:pPr>
            <a:r>
              <a:rPr lang="zh-CN" altLang="en-US" sz="1200" dirty="0">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Relying on the world leading integrated warehousing management system and years of logistics management experience and delivery channels, Methodist provides customers with safe and reliable cross-border warehousing and distribution services, helps enterprises realize refined management of cargo warehousing, normalized order management, professional order tracking system, efficient and precise distribution, so as to reduce the logistics management cost and shipment cost of enterprises. </a:t>
            </a:r>
            <a:endParaRPr lang="zh-CN" altLang="en-US" sz="1200" dirty="0">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130" name="任意多边形 129"/>
          <p:cNvSpPr/>
          <p:nvPr/>
        </p:nvSpPr>
        <p:spPr>
          <a:xfrm>
            <a:off x="7448550" y="1065530"/>
            <a:ext cx="4444365" cy="1764030"/>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chemeClr val="tx1"/>
            </a:solidFill>
            <a:prstDash val="dash"/>
            <a:headEnd type="oval" w="med" len="med"/>
          </a:ln>
          <a:effectLst/>
        </p:spPr>
        <p:txBody>
          <a:bodyPr lIns="164242" tIns="82121" rIns="164242" bIns="82121" anchor="ctr"/>
          <a:lstStyle/>
          <a:p>
            <a:pPr algn="ctr" defTabSz="1642745">
              <a:defRPr/>
            </a:pPr>
            <a:endParaRPr lang="zh-CN" altLang="en-US" sz="3270" kern="0">
              <a:solidFill>
                <a:sysClr val="window" lastClr="FFFFFF"/>
              </a:solidFill>
              <a:latin typeface="Times New Roman" panose="02020603050405020304" charset="0"/>
              <a:ea typeface="宋体" panose="02010600030101010101" pitchFamily="2" charset="-122"/>
              <a:cs typeface="Times New Roman" panose="02020603050405020304" charset="0"/>
            </a:endParaRPr>
          </a:p>
        </p:txBody>
      </p:sp>
      <p:sp>
        <p:nvSpPr>
          <p:cNvPr id="131" name="任意多边形 130"/>
          <p:cNvSpPr/>
          <p:nvPr/>
        </p:nvSpPr>
        <p:spPr>
          <a:xfrm>
            <a:off x="7869555" y="3646805"/>
            <a:ext cx="4300220" cy="1051560"/>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chemeClr val="tx1"/>
            </a:solidFill>
            <a:prstDash val="dash"/>
            <a:headEnd type="oval" w="med" len="med"/>
          </a:ln>
          <a:effectLst/>
        </p:spPr>
        <p:txBody>
          <a:bodyPr lIns="164242" tIns="82121" rIns="164242" bIns="82121" anchor="ctr"/>
          <a:lstStyle/>
          <a:p>
            <a:pPr algn="ctr" defTabSz="1642745">
              <a:defRPr/>
            </a:pPr>
            <a:endParaRPr lang="zh-CN" altLang="en-US" sz="3270" kern="0">
              <a:solidFill>
                <a:sysClr val="window" lastClr="FFFFFF"/>
              </a:solidFill>
              <a:latin typeface="Times New Roman" panose="02020603050405020304" charset="0"/>
              <a:ea typeface="宋体" panose="02010600030101010101" pitchFamily="2" charset="-122"/>
              <a:cs typeface="Times New Roman" panose="02020603050405020304" charset="0"/>
            </a:endParaRPr>
          </a:p>
        </p:txBody>
      </p:sp>
      <p:sp>
        <p:nvSpPr>
          <p:cNvPr id="132" name="Oval 54"/>
          <p:cNvSpPr>
            <a:spLocks noChangeArrowheads="1"/>
          </p:cNvSpPr>
          <p:nvPr/>
        </p:nvSpPr>
        <p:spPr bwMode="auto">
          <a:xfrm>
            <a:off x="5421803" y="2896476"/>
            <a:ext cx="154544" cy="139870"/>
          </a:xfrm>
          <a:prstGeom prst="ellipse">
            <a:avLst/>
          </a:prstGeom>
          <a:solidFill>
            <a:schemeClr val="tx1"/>
          </a:solidFill>
          <a:ln w="9525" cap="flat" cmpd="sng" algn="ctr">
            <a:noFill/>
            <a:prstDash val="solid"/>
          </a:ln>
          <a:effectLst>
            <a:outerShdw blurRad="63500" sx="102000" sy="102000" algn="ctr" rotWithShape="0">
              <a:prstClr val="black">
                <a:alpha val="40000"/>
              </a:prstClr>
            </a:outerShdw>
          </a:effectLst>
        </p:spPr>
        <p:txBody>
          <a:bodyPr lIns="164242" tIns="82121" rIns="164242" bIns="82121"/>
          <a:lstStyle/>
          <a:p>
            <a:pPr defTabSz="1642745">
              <a:defRPr/>
            </a:pPr>
            <a:endParaRPr lang="zh-CN" altLang="en-US" sz="3270" kern="0">
              <a:solidFill>
                <a:sysClr val="windowText" lastClr="000000"/>
              </a:solidFill>
              <a:latin typeface="Times New Roman" panose="02020603050405020304" charset="0"/>
              <a:ea typeface="宋体" panose="02010600030101010101" pitchFamily="2" charset="-122"/>
              <a:cs typeface="Times New Roman" panose="02020603050405020304" charset="0"/>
            </a:endParaRPr>
          </a:p>
        </p:txBody>
      </p:sp>
      <p:sp>
        <p:nvSpPr>
          <p:cNvPr id="134" name="Oval 54"/>
          <p:cNvSpPr>
            <a:spLocks noChangeArrowheads="1"/>
          </p:cNvSpPr>
          <p:nvPr/>
        </p:nvSpPr>
        <p:spPr bwMode="auto">
          <a:xfrm>
            <a:off x="7797963" y="4624341"/>
            <a:ext cx="154544" cy="139870"/>
          </a:xfrm>
          <a:prstGeom prst="ellipse">
            <a:avLst/>
          </a:prstGeom>
          <a:solidFill>
            <a:schemeClr val="tx1"/>
          </a:solidFill>
          <a:ln w="9525" cap="flat" cmpd="sng" algn="ctr">
            <a:noFill/>
            <a:prstDash val="solid"/>
          </a:ln>
          <a:effectLst>
            <a:outerShdw blurRad="63500" sx="102000" sy="102000" algn="ctr" rotWithShape="0">
              <a:prstClr val="black">
                <a:alpha val="40000"/>
              </a:prstClr>
            </a:outerShdw>
          </a:effectLst>
        </p:spPr>
        <p:txBody>
          <a:bodyPr lIns="164242" tIns="82121" rIns="164242" bIns="82121"/>
          <a:lstStyle/>
          <a:p>
            <a:pPr defTabSz="1642745">
              <a:defRPr/>
            </a:pPr>
            <a:endParaRPr lang="zh-CN" altLang="en-US" sz="3270" kern="0">
              <a:solidFill>
                <a:sysClr val="windowText" lastClr="000000"/>
              </a:solidFill>
              <a:latin typeface="Times New Roman" panose="02020603050405020304" charset="0"/>
              <a:ea typeface="宋体" panose="02010600030101010101" pitchFamily="2" charset="-122"/>
              <a:cs typeface="Times New Roman" panose="02020603050405020304" charset="0"/>
            </a:endParaRPr>
          </a:p>
        </p:txBody>
      </p:sp>
      <p:sp>
        <p:nvSpPr>
          <p:cNvPr id="135" name="Oval 54"/>
          <p:cNvSpPr>
            <a:spLocks noChangeArrowheads="1"/>
          </p:cNvSpPr>
          <p:nvPr/>
        </p:nvSpPr>
        <p:spPr bwMode="auto">
          <a:xfrm>
            <a:off x="5517674" y="5055735"/>
            <a:ext cx="154544" cy="139870"/>
          </a:xfrm>
          <a:prstGeom prst="ellipse">
            <a:avLst/>
          </a:prstGeom>
          <a:solidFill>
            <a:schemeClr val="tx1"/>
          </a:solidFill>
          <a:ln w="9525" cap="flat" cmpd="sng" algn="ctr">
            <a:noFill/>
            <a:prstDash val="solid"/>
          </a:ln>
          <a:effectLst>
            <a:outerShdw blurRad="63500" sx="102000" sy="102000" algn="ctr" rotWithShape="0">
              <a:prstClr val="black">
                <a:alpha val="40000"/>
              </a:prstClr>
            </a:outerShdw>
          </a:effectLst>
        </p:spPr>
        <p:txBody>
          <a:bodyPr lIns="164242" tIns="82121" rIns="164242" bIns="82121"/>
          <a:lstStyle/>
          <a:p>
            <a:pPr defTabSz="1642745">
              <a:defRPr/>
            </a:pPr>
            <a:endParaRPr lang="zh-CN" altLang="en-US" sz="3270" kern="0">
              <a:solidFill>
                <a:sysClr val="windowText" lastClr="000000"/>
              </a:solidFill>
              <a:latin typeface="Times New Roman" panose="02020603050405020304" charset="0"/>
              <a:ea typeface="宋体" panose="02010600030101010101" pitchFamily="2" charset="-122"/>
              <a:cs typeface="Times New Roman" panose="02020603050405020304" charset="0"/>
            </a:endParaRPr>
          </a:p>
        </p:txBody>
      </p:sp>
      <p:grpSp>
        <p:nvGrpSpPr>
          <p:cNvPr id="6" name="组合 5"/>
          <p:cNvGrpSpPr/>
          <p:nvPr/>
        </p:nvGrpSpPr>
        <p:grpSpPr>
          <a:xfrm>
            <a:off x="185420" y="86995"/>
            <a:ext cx="6063615" cy="930910"/>
            <a:chOff x="248" y="210"/>
            <a:chExt cx="9549" cy="1466"/>
          </a:xfrm>
          <a:solidFill>
            <a:srgbClr val="EA5514"/>
          </a:solidFill>
        </p:grpSpPr>
        <p:grpSp>
          <p:nvGrpSpPr>
            <p:cNvPr id="7" name="组合 6"/>
            <p:cNvGrpSpPr/>
            <p:nvPr/>
          </p:nvGrpSpPr>
          <p:grpSpPr>
            <a:xfrm>
              <a:off x="248" y="210"/>
              <a:ext cx="9538" cy="1466"/>
              <a:chOff x="248" y="210"/>
              <a:chExt cx="9538" cy="1466"/>
            </a:xfrm>
            <a:grpFill/>
          </p:grpSpPr>
          <p:sp>
            <p:nvSpPr>
              <p:cNvPr id="8" name="矩形 10"/>
              <p:cNvSpPr/>
              <p:nvPr/>
            </p:nvSpPr>
            <p:spPr>
              <a:xfrm>
                <a:off x="1916" y="551"/>
                <a:ext cx="7870" cy="981"/>
              </a:xfrm>
              <a:prstGeom prst="rect">
                <a:avLst/>
              </a:prstGeom>
              <a:grpFill/>
              <a:ln w="9525">
                <a:noFill/>
              </a:ln>
            </p:spPr>
            <p:txBody>
              <a:bodyPr anchor="ctr" anchorCtr="0"/>
              <a:lstStyle/>
              <a:p>
                <a:pPr algn="ctr" eaLnBrk="1" hangingPunct="1"/>
                <a:endParaRPr lang="zh-CN" altLang="en-US" dirty="0">
                  <a:solidFill>
                    <a:srgbClr val="FFFFFF"/>
                  </a:solidFill>
                  <a:latin typeface="Times New Roman" panose="02020603050405020304" charset="0"/>
                  <a:cs typeface="Times New Roman" panose="02020603050405020304" charset="0"/>
                </a:endParaRPr>
              </a:p>
            </p:txBody>
          </p:sp>
          <p:sp>
            <p:nvSpPr>
              <p:cNvPr id="75" name="Freeform 6"/>
              <p:cNvSpPr/>
              <p:nvPr/>
            </p:nvSpPr>
            <p:spPr>
              <a:xfrm>
                <a:off x="248" y="210"/>
                <a:ext cx="2370" cy="1467"/>
              </a:xfrm>
              <a:custGeom>
                <a:avLst/>
                <a:gdLst/>
                <a:ahLst/>
                <a:cxnLst>
                  <a:cxn ang="0">
                    <a:pos x="2147483647" y="0"/>
                  </a:cxn>
                  <a:cxn ang="0">
                    <a:pos x="2147483647" y="0"/>
                  </a:cxn>
                  <a:cxn ang="0">
                    <a:pos x="2147483647" y="2147483647"/>
                  </a:cxn>
                  <a:cxn ang="0">
                    <a:pos x="0" y="2147483647"/>
                  </a:cxn>
                  <a:cxn ang="0">
                    <a:pos x="2147483647" y="0"/>
                  </a:cxn>
                </a:cxnLst>
                <a:rect l="0" t="0" r="0" b="0"/>
                <a:pathLst>
                  <a:path w="1535" h="907">
                    <a:moveTo>
                      <a:pt x="7" y="0"/>
                    </a:moveTo>
                    <a:lnTo>
                      <a:pt x="1535" y="0"/>
                    </a:lnTo>
                    <a:lnTo>
                      <a:pt x="1218" y="907"/>
                    </a:lnTo>
                    <a:lnTo>
                      <a:pt x="0" y="907"/>
                    </a:lnTo>
                    <a:lnTo>
                      <a:pt x="7" y="0"/>
                    </a:lnTo>
                    <a:close/>
                  </a:path>
                </a:pathLst>
              </a:custGeom>
              <a:grpFill/>
              <a:ln w="9525">
                <a:noFill/>
              </a:ln>
              <a:effectLst>
                <a:outerShdw dist="63500" dir="2699999" sx="100999" sy="100999" algn="tl" rotWithShape="0">
                  <a:srgbClr val="0D0D0D">
                    <a:alpha val="39000"/>
                  </a:srgbClr>
                </a:outerShdw>
              </a:effectLst>
            </p:spPr>
            <p:txBody>
              <a:bodyPr/>
              <a:lstStyle/>
              <a:p>
                <a:endParaRPr lang="zh-CN" altLang="en-US">
                  <a:latin typeface="Times New Roman" panose="02020603050405020304" charset="0"/>
                  <a:cs typeface="Times New Roman" panose="02020603050405020304" charset="0"/>
                </a:endParaRPr>
              </a:p>
            </p:txBody>
          </p:sp>
          <p:sp>
            <p:nvSpPr>
              <p:cNvPr id="76" name="Freeform 14"/>
              <p:cNvSpPr>
                <a:spLocks noEditPoints="1"/>
              </p:cNvSpPr>
              <p:nvPr/>
            </p:nvSpPr>
            <p:spPr>
              <a:xfrm>
                <a:off x="847" y="380"/>
                <a:ext cx="1069" cy="104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145" h="1145">
                    <a:moveTo>
                      <a:pt x="1084" y="509"/>
                    </a:moveTo>
                    <a:cubicBezTo>
                      <a:pt x="1051" y="509"/>
                      <a:pt x="1024" y="536"/>
                      <a:pt x="1024" y="569"/>
                    </a:cubicBezTo>
                    <a:cubicBezTo>
                      <a:pt x="1024" y="603"/>
                      <a:pt x="1051" y="630"/>
                      <a:pt x="1084" y="630"/>
                    </a:cubicBezTo>
                    <a:cubicBezTo>
                      <a:pt x="1117" y="630"/>
                      <a:pt x="1145" y="603"/>
                      <a:pt x="1145" y="569"/>
                    </a:cubicBezTo>
                    <a:cubicBezTo>
                      <a:pt x="1145" y="536"/>
                      <a:pt x="1117" y="509"/>
                      <a:pt x="1084" y="509"/>
                    </a:cubicBezTo>
                    <a:close/>
                    <a:moveTo>
                      <a:pt x="824" y="762"/>
                    </a:moveTo>
                    <a:cubicBezTo>
                      <a:pt x="791" y="762"/>
                      <a:pt x="764" y="789"/>
                      <a:pt x="764" y="822"/>
                    </a:cubicBezTo>
                    <a:cubicBezTo>
                      <a:pt x="764" y="856"/>
                      <a:pt x="791" y="883"/>
                      <a:pt x="824" y="883"/>
                    </a:cubicBezTo>
                    <a:cubicBezTo>
                      <a:pt x="858" y="883"/>
                      <a:pt x="885" y="856"/>
                      <a:pt x="885" y="822"/>
                    </a:cubicBezTo>
                    <a:cubicBezTo>
                      <a:pt x="885" y="789"/>
                      <a:pt x="858" y="762"/>
                      <a:pt x="824" y="762"/>
                    </a:cubicBezTo>
                    <a:close/>
                    <a:moveTo>
                      <a:pt x="545" y="325"/>
                    </a:moveTo>
                    <a:cubicBezTo>
                      <a:pt x="479" y="323"/>
                      <a:pt x="416" y="314"/>
                      <a:pt x="358" y="298"/>
                    </a:cubicBezTo>
                    <a:cubicBezTo>
                      <a:pt x="384" y="226"/>
                      <a:pt x="421" y="168"/>
                      <a:pt x="463" y="130"/>
                    </a:cubicBezTo>
                    <a:cubicBezTo>
                      <a:pt x="490" y="124"/>
                      <a:pt x="517" y="120"/>
                      <a:pt x="545" y="118"/>
                    </a:cubicBezTo>
                    <a:lnTo>
                      <a:pt x="545" y="325"/>
                    </a:lnTo>
                    <a:close/>
                    <a:moveTo>
                      <a:pt x="545" y="1027"/>
                    </a:moveTo>
                    <a:cubicBezTo>
                      <a:pt x="517" y="1025"/>
                      <a:pt x="490" y="1021"/>
                      <a:pt x="463" y="1014"/>
                    </a:cubicBezTo>
                    <a:cubicBezTo>
                      <a:pt x="420" y="976"/>
                      <a:pt x="383" y="917"/>
                      <a:pt x="356" y="843"/>
                    </a:cubicBezTo>
                    <a:cubicBezTo>
                      <a:pt x="415" y="827"/>
                      <a:pt x="479" y="818"/>
                      <a:pt x="545" y="816"/>
                    </a:cubicBezTo>
                    <a:lnTo>
                      <a:pt x="545" y="1027"/>
                    </a:lnTo>
                    <a:close/>
                    <a:moveTo>
                      <a:pt x="242" y="886"/>
                    </a:moveTo>
                    <a:cubicBezTo>
                      <a:pt x="262" y="876"/>
                      <a:pt x="283" y="867"/>
                      <a:pt x="305" y="859"/>
                    </a:cubicBezTo>
                    <a:cubicBezTo>
                      <a:pt x="321" y="903"/>
                      <a:pt x="340" y="942"/>
                      <a:pt x="362" y="976"/>
                    </a:cubicBezTo>
                    <a:cubicBezTo>
                      <a:pt x="317" y="953"/>
                      <a:pt x="277" y="922"/>
                      <a:pt x="242" y="886"/>
                    </a:cubicBezTo>
                    <a:close/>
                    <a:moveTo>
                      <a:pt x="1017" y="660"/>
                    </a:moveTo>
                    <a:cubicBezTo>
                      <a:pt x="1004" y="728"/>
                      <a:pt x="975" y="791"/>
                      <a:pt x="935" y="845"/>
                    </a:cubicBezTo>
                    <a:cubicBezTo>
                      <a:pt x="935" y="845"/>
                      <a:pt x="935" y="845"/>
                      <a:pt x="935" y="845"/>
                    </a:cubicBezTo>
                    <a:cubicBezTo>
                      <a:pt x="926" y="888"/>
                      <a:pt x="892" y="923"/>
                      <a:pt x="848" y="933"/>
                    </a:cubicBezTo>
                    <a:cubicBezTo>
                      <a:pt x="827" y="949"/>
                      <a:pt x="805" y="963"/>
                      <a:pt x="781" y="976"/>
                    </a:cubicBezTo>
                    <a:cubicBezTo>
                      <a:pt x="789" y="963"/>
                      <a:pt x="797" y="948"/>
                      <a:pt x="805" y="933"/>
                    </a:cubicBezTo>
                    <a:cubicBezTo>
                      <a:pt x="787" y="930"/>
                      <a:pt x="770" y="923"/>
                      <a:pt x="756" y="912"/>
                    </a:cubicBezTo>
                    <a:cubicBezTo>
                      <a:pt x="734" y="954"/>
                      <a:pt x="708" y="989"/>
                      <a:pt x="679" y="1014"/>
                    </a:cubicBezTo>
                    <a:cubicBezTo>
                      <a:pt x="653" y="1021"/>
                      <a:pt x="625" y="1025"/>
                      <a:pt x="597" y="1027"/>
                    </a:cubicBezTo>
                    <a:lnTo>
                      <a:pt x="597" y="816"/>
                    </a:lnTo>
                    <a:cubicBezTo>
                      <a:pt x="637" y="817"/>
                      <a:pt x="675" y="821"/>
                      <a:pt x="712" y="827"/>
                    </a:cubicBezTo>
                    <a:cubicBezTo>
                      <a:pt x="712" y="826"/>
                      <a:pt x="712" y="824"/>
                      <a:pt x="712" y="822"/>
                    </a:cubicBezTo>
                    <a:cubicBezTo>
                      <a:pt x="712" y="806"/>
                      <a:pt x="715" y="790"/>
                      <a:pt x="722" y="776"/>
                    </a:cubicBezTo>
                    <a:cubicBezTo>
                      <a:pt x="682" y="769"/>
                      <a:pt x="640" y="765"/>
                      <a:pt x="597" y="764"/>
                    </a:cubicBezTo>
                    <a:lnTo>
                      <a:pt x="597" y="598"/>
                    </a:lnTo>
                    <a:lnTo>
                      <a:pt x="831" y="598"/>
                    </a:lnTo>
                    <a:cubicBezTo>
                      <a:pt x="830" y="637"/>
                      <a:pt x="826" y="674"/>
                      <a:pt x="820" y="710"/>
                    </a:cubicBezTo>
                    <a:cubicBezTo>
                      <a:pt x="822" y="710"/>
                      <a:pt x="823" y="709"/>
                      <a:pt x="824" y="709"/>
                    </a:cubicBezTo>
                    <a:cubicBezTo>
                      <a:pt x="842" y="709"/>
                      <a:pt x="858" y="713"/>
                      <a:pt x="872" y="720"/>
                    </a:cubicBezTo>
                    <a:cubicBezTo>
                      <a:pt x="878" y="681"/>
                      <a:pt x="882" y="641"/>
                      <a:pt x="883" y="598"/>
                    </a:cubicBezTo>
                    <a:lnTo>
                      <a:pt x="975" y="598"/>
                    </a:lnTo>
                    <a:cubicBezTo>
                      <a:pt x="973" y="589"/>
                      <a:pt x="971" y="579"/>
                      <a:pt x="971" y="569"/>
                    </a:cubicBezTo>
                    <a:cubicBezTo>
                      <a:pt x="971" y="561"/>
                      <a:pt x="972" y="554"/>
                      <a:pt x="974" y="546"/>
                    </a:cubicBezTo>
                    <a:lnTo>
                      <a:pt x="883" y="546"/>
                    </a:lnTo>
                    <a:cubicBezTo>
                      <a:pt x="882" y="500"/>
                      <a:pt x="878" y="455"/>
                      <a:pt x="870" y="413"/>
                    </a:cubicBezTo>
                    <a:cubicBezTo>
                      <a:pt x="855" y="421"/>
                      <a:pt x="837" y="425"/>
                      <a:pt x="819" y="425"/>
                    </a:cubicBezTo>
                    <a:cubicBezTo>
                      <a:pt x="826" y="464"/>
                      <a:pt x="830" y="504"/>
                      <a:pt x="831" y="546"/>
                    </a:cubicBezTo>
                    <a:lnTo>
                      <a:pt x="597" y="546"/>
                    </a:lnTo>
                    <a:lnTo>
                      <a:pt x="597" y="377"/>
                    </a:lnTo>
                    <a:cubicBezTo>
                      <a:pt x="639" y="376"/>
                      <a:pt x="680" y="372"/>
                      <a:pt x="719" y="365"/>
                    </a:cubicBezTo>
                    <a:cubicBezTo>
                      <a:pt x="711" y="350"/>
                      <a:pt x="707" y="333"/>
                      <a:pt x="706" y="314"/>
                    </a:cubicBezTo>
                    <a:cubicBezTo>
                      <a:pt x="671" y="320"/>
                      <a:pt x="635" y="323"/>
                      <a:pt x="597" y="325"/>
                    </a:cubicBezTo>
                    <a:lnTo>
                      <a:pt x="597" y="118"/>
                    </a:lnTo>
                    <a:cubicBezTo>
                      <a:pt x="625" y="120"/>
                      <a:pt x="653" y="124"/>
                      <a:pt x="679" y="130"/>
                    </a:cubicBezTo>
                    <a:cubicBezTo>
                      <a:pt x="706" y="154"/>
                      <a:pt x="730" y="185"/>
                      <a:pt x="751" y="223"/>
                    </a:cubicBezTo>
                    <a:cubicBezTo>
                      <a:pt x="765" y="212"/>
                      <a:pt x="782" y="204"/>
                      <a:pt x="800" y="201"/>
                    </a:cubicBezTo>
                    <a:cubicBezTo>
                      <a:pt x="794" y="190"/>
                      <a:pt x="787" y="179"/>
                      <a:pt x="781" y="169"/>
                    </a:cubicBezTo>
                    <a:cubicBezTo>
                      <a:pt x="799" y="178"/>
                      <a:pt x="816" y="189"/>
                      <a:pt x="832" y="200"/>
                    </a:cubicBezTo>
                    <a:cubicBezTo>
                      <a:pt x="883" y="206"/>
                      <a:pt x="924" y="247"/>
                      <a:pt x="931" y="298"/>
                    </a:cubicBezTo>
                    <a:cubicBezTo>
                      <a:pt x="931" y="298"/>
                      <a:pt x="932" y="298"/>
                      <a:pt x="933" y="297"/>
                    </a:cubicBezTo>
                    <a:cubicBezTo>
                      <a:pt x="973" y="350"/>
                      <a:pt x="1002" y="412"/>
                      <a:pt x="1016" y="480"/>
                    </a:cubicBezTo>
                    <a:cubicBezTo>
                      <a:pt x="1035" y="465"/>
                      <a:pt x="1059" y="456"/>
                      <a:pt x="1084" y="456"/>
                    </a:cubicBezTo>
                    <a:cubicBezTo>
                      <a:pt x="1102" y="456"/>
                      <a:pt x="1118" y="461"/>
                      <a:pt x="1133" y="468"/>
                    </a:cubicBezTo>
                    <a:cubicBezTo>
                      <a:pt x="1084" y="202"/>
                      <a:pt x="851" y="0"/>
                      <a:pt x="571" y="0"/>
                    </a:cubicBezTo>
                    <a:cubicBezTo>
                      <a:pt x="432" y="0"/>
                      <a:pt x="304" y="50"/>
                      <a:pt x="205" y="133"/>
                    </a:cubicBezTo>
                    <a:cubicBezTo>
                      <a:pt x="246" y="143"/>
                      <a:pt x="279" y="176"/>
                      <a:pt x="289" y="217"/>
                    </a:cubicBezTo>
                    <a:cubicBezTo>
                      <a:pt x="311" y="199"/>
                      <a:pt x="336" y="182"/>
                      <a:pt x="362" y="169"/>
                    </a:cubicBezTo>
                    <a:cubicBezTo>
                      <a:pt x="341" y="202"/>
                      <a:pt x="322" y="240"/>
                      <a:pt x="307" y="282"/>
                    </a:cubicBezTo>
                    <a:cubicBezTo>
                      <a:pt x="300" y="280"/>
                      <a:pt x="294" y="277"/>
                      <a:pt x="287" y="275"/>
                    </a:cubicBezTo>
                    <a:cubicBezTo>
                      <a:pt x="282" y="292"/>
                      <a:pt x="273" y="308"/>
                      <a:pt x="261" y="320"/>
                    </a:cubicBezTo>
                    <a:cubicBezTo>
                      <a:pt x="271" y="324"/>
                      <a:pt x="280" y="328"/>
                      <a:pt x="291" y="332"/>
                    </a:cubicBezTo>
                    <a:cubicBezTo>
                      <a:pt x="279" y="372"/>
                      <a:pt x="271" y="416"/>
                      <a:pt x="265" y="461"/>
                    </a:cubicBezTo>
                    <a:cubicBezTo>
                      <a:pt x="272" y="460"/>
                      <a:pt x="279" y="459"/>
                      <a:pt x="286" y="459"/>
                    </a:cubicBezTo>
                    <a:cubicBezTo>
                      <a:pt x="297" y="459"/>
                      <a:pt x="308" y="461"/>
                      <a:pt x="318" y="464"/>
                    </a:cubicBezTo>
                    <a:cubicBezTo>
                      <a:pt x="323" y="423"/>
                      <a:pt x="331" y="384"/>
                      <a:pt x="342" y="348"/>
                    </a:cubicBezTo>
                    <a:cubicBezTo>
                      <a:pt x="405" y="365"/>
                      <a:pt x="474" y="375"/>
                      <a:pt x="545" y="377"/>
                    </a:cubicBezTo>
                    <a:lnTo>
                      <a:pt x="545" y="546"/>
                    </a:lnTo>
                    <a:lnTo>
                      <a:pt x="395" y="546"/>
                    </a:lnTo>
                    <a:cubicBezTo>
                      <a:pt x="397" y="555"/>
                      <a:pt x="398" y="563"/>
                      <a:pt x="398" y="572"/>
                    </a:cubicBezTo>
                    <a:cubicBezTo>
                      <a:pt x="398" y="581"/>
                      <a:pt x="397" y="590"/>
                      <a:pt x="395" y="598"/>
                    </a:cubicBezTo>
                    <a:lnTo>
                      <a:pt x="545" y="598"/>
                    </a:lnTo>
                    <a:lnTo>
                      <a:pt x="545" y="764"/>
                    </a:lnTo>
                    <a:cubicBezTo>
                      <a:pt x="474" y="766"/>
                      <a:pt x="404" y="776"/>
                      <a:pt x="341" y="793"/>
                    </a:cubicBezTo>
                    <a:cubicBezTo>
                      <a:pt x="331" y="758"/>
                      <a:pt x="323" y="720"/>
                      <a:pt x="318" y="680"/>
                    </a:cubicBezTo>
                    <a:cubicBezTo>
                      <a:pt x="308" y="683"/>
                      <a:pt x="297" y="685"/>
                      <a:pt x="286" y="685"/>
                    </a:cubicBezTo>
                    <a:cubicBezTo>
                      <a:pt x="279" y="685"/>
                      <a:pt x="272" y="684"/>
                      <a:pt x="265" y="683"/>
                    </a:cubicBezTo>
                    <a:cubicBezTo>
                      <a:pt x="271" y="727"/>
                      <a:pt x="279" y="770"/>
                      <a:pt x="290" y="809"/>
                    </a:cubicBezTo>
                    <a:cubicBezTo>
                      <a:pt x="261" y="819"/>
                      <a:pt x="233" y="831"/>
                      <a:pt x="208" y="845"/>
                    </a:cubicBezTo>
                    <a:cubicBezTo>
                      <a:pt x="156" y="775"/>
                      <a:pt x="123" y="690"/>
                      <a:pt x="118" y="598"/>
                    </a:cubicBezTo>
                    <a:lnTo>
                      <a:pt x="176" y="598"/>
                    </a:lnTo>
                    <a:cubicBezTo>
                      <a:pt x="174" y="590"/>
                      <a:pt x="173" y="581"/>
                      <a:pt x="173" y="572"/>
                    </a:cubicBezTo>
                    <a:cubicBezTo>
                      <a:pt x="173" y="563"/>
                      <a:pt x="174" y="555"/>
                      <a:pt x="176" y="546"/>
                    </a:cubicBezTo>
                    <a:lnTo>
                      <a:pt x="118" y="546"/>
                    </a:lnTo>
                    <a:cubicBezTo>
                      <a:pt x="122" y="478"/>
                      <a:pt x="141" y="413"/>
                      <a:pt x="172" y="356"/>
                    </a:cubicBezTo>
                    <a:cubicBezTo>
                      <a:pt x="129" y="353"/>
                      <a:pt x="92" y="326"/>
                      <a:pt x="76" y="288"/>
                    </a:cubicBezTo>
                    <a:cubicBezTo>
                      <a:pt x="27" y="372"/>
                      <a:pt x="0" y="469"/>
                      <a:pt x="0" y="572"/>
                    </a:cubicBezTo>
                    <a:cubicBezTo>
                      <a:pt x="0" y="888"/>
                      <a:pt x="256" y="1145"/>
                      <a:pt x="571" y="1145"/>
                    </a:cubicBezTo>
                    <a:cubicBezTo>
                      <a:pt x="853" y="1145"/>
                      <a:pt x="1088" y="939"/>
                      <a:pt x="1135" y="670"/>
                    </a:cubicBezTo>
                    <a:cubicBezTo>
                      <a:pt x="1119" y="678"/>
                      <a:pt x="1102" y="682"/>
                      <a:pt x="1084" y="682"/>
                    </a:cubicBezTo>
                    <a:cubicBezTo>
                      <a:pt x="1059" y="682"/>
                      <a:pt x="1036" y="674"/>
                      <a:pt x="1017" y="660"/>
                    </a:cubicBezTo>
                    <a:close/>
                    <a:moveTo>
                      <a:pt x="758" y="312"/>
                    </a:moveTo>
                    <a:cubicBezTo>
                      <a:pt x="758" y="346"/>
                      <a:pt x="785" y="373"/>
                      <a:pt x="819" y="373"/>
                    </a:cubicBezTo>
                    <a:cubicBezTo>
                      <a:pt x="852" y="373"/>
                      <a:pt x="879" y="346"/>
                      <a:pt x="879" y="312"/>
                    </a:cubicBezTo>
                    <a:cubicBezTo>
                      <a:pt x="879" y="279"/>
                      <a:pt x="852" y="252"/>
                      <a:pt x="819" y="252"/>
                    </a:cubicBezTo>
                    <a:cubicBezTo>
                      <a:pt x="785" y="252"/>
                      <a:pt x="758" y="279"/>
                      <a:pt x="758" y="312"/>
                    </a:cubicBezTo>
                    <a:close/>
                    <a:moveTo>
                      <a:pt x="179" y="304"/>
                    </a:moveTo>
                    <a:cubicBezTo>
                      <a:pt x="213" y="304"/>
                      <a:pt x="240" y="277"/>
                      <a:pt x="240" y="243"/>
                    </a:cubicBezTo>
                    <a:cubicBezTo>
                      <a:pt x="240" y="210"/>
                      <a:pt x="213" y="183"/>
                      <a:pt x="179" y="183"/>
                    </a:cubicBezTo>
                    <a:cubicBezTo>
                      <a:pt x="146" y="183"/>
                      <a:pt x="119" y="210"/>
                      <a:pt x="119" y="243"/>
                    </a:cubicBezTo>
                    <a:cubicBezTo>
                      <a:pt x="119" y="277"/>
                      <a:pt x="146" y="304"/>
                      <a:pt x="179" y="304"/>
                    </a:cubicBezTo>
                    <a:close/>
                    <a:moveTo>
                      <a:pt x="286" y="633"/>
                    </a:moveTo>
                    <a:cubicBezTo>
                      <a:pt x="319" y="633"/>
                      <a:pt x="346" y="606"/>
                      <a:pt x="346" y="572"/>
                    </a:cubicBezTo>
                    <a:cubicBezTo>
                      <a:pt x="346" y="539"/>
                      <a:pt x="319" y="512"/>
                      <a:pt x="286" y="512"/>
                    </a:cubicBezTo>
                    <a:cubicBezTo>
                      <a:pt x="252" y="512"/>
                      <a:pt x="225" y="539"/>
                      <a:pt x="225" y="572"/>
                    </a:cubicBezTo>
                    <a:cubicBezTo>
                      <a:pt x="225" y="606"/>
                      <a:pt x="252" y="633"/>
                      <a:pt x="286" y="633"/>
                    </a:cubicBezTo>
                    <a:close/>
                  </a:path>
                </a:pathLst>
              </a:custGeom>
              <a:grpFill/>
              <a:ln w="9525">
                <a:noFill/>
              </a:ln>
            </p:spPr>
            <p:txBody>
              <a:bodyPr/>
              <a:lstStyle/>
              <a:p>
                <a:endParaRPr lang="zh-CN" altLang="en-US">
                  <a:latin typeface="Times New Roman" panose="02020603050405020304" charset="0"/>
                  <a:cs typeface="Times New Roman" panose="02020603050405020304" charset="0"/>
                </a:endParaRPr>
              </a:p>
            </p:txBody>
          </p:sp>
        </p:grpSp>
        <p:sp>
          <p:nvSpPr>
            <p:cNvPr id="77" name="文本框 13"/>
            <p:cNvSpPr txBox="1"/>
            <p:nvPr/>
          </p:nvSpPr>
          <p:spPr>
            <a:xfrm>
              <a:off x="2618" y="551"/>
              <a:ext cx="7179" cy="725"/>
            </a:xfrm>
            <a:prstGeom prst="rect">
              <a:avLst/>
            </a:prstGeom>
            <a:grpFill/>
            <a:ln w="9525">
              <a:noFill/>
            </a:ln>
          </p:spPr>
          <p:txBody>
            <a:bodyPr wrap="square">
              <a:spAutoFit/>
            </a:bodyPr>
            <a:lstStyle/>
            <a:p>
              <a:pPr algn="l" eaLnBrk="1" hangingPunct="1"/>
              <a:r>
                <a:rPr lang="zh-CN" altLang="zh-CN" sz="2400" b="1" dirty="0">
                  <a:solidFill>
                    <a:schemeClr val="bg1"/>
                  </a:solidFill>
                  <a:latin typeface="Times New Roman" panose="02020603050405020304" charset="0"/>
                  <a:ea typeface="微软雅黑" panose="020B0503020204020204" pitchFamily="34" charset="-122"/>
                  <a:cs typeface="Times New Roman" panose="02020603050405020304" charset="0"/>
                </a:rPr>
                <a:t>Main Business </a:t>
              </a:r>
              <a:endParaRPr lang="zh-CN" altLang="en-US" sz="1600" b="1" dirty="0">
                <a:solidFill>
                  <a:schemeClr val="bg1"/>
                </a:solidFill>
                <a:latin typeface="Times New Roman" panose="02020603050405020304" charset="0"/>
                <a:cs typeface="Times New Roman" panose="02020603050405020304" charset="0"/>
              </a:endParaRPr>
            </a:p>
          </p:txBody>
        </p:sp>
      </p:grpSp>
      <p:pic>
        <p:nvPicPr>
          <p:cNvPr id="13346" name="图片 1" descr="微信图片_20210409132158"/>
          <p:cNvPicPr>
            <a:picLocks noChangeAspect="1"/>
          </p:cNvPicPr>
          <p:nvPr/>
        </p:nvPicPr>
        <p:blipFill>
          <a:blip r:embed="rId1">
            <a:clrChange>
              <a:clrFrom>
                <a:srgbClr val="FFFFFF"/>
              </a:clrFrom>
              <a:clrTo>
                <a:srgbClr val="FFFFFF">
                  <a:alpha val="0"/>
                </a:srgbClr>
              </a:clrTo>
            </a:clrChange>
          </a:blip>
          <a:srcRect l="10522" t="29892" r="13202" b="44775"/>
          <a:stretch>
            <a:fillRect/>
          </a:stretch>
        </p:blipFill>
        <p:spPr>
          <a:xfrm>
            <a:off x="92710" y="5776595"/>
            <a:ext cx="2778760" cy="1380490"/>
          </a:xfrm>
          <a:prstGeom prst="rect">
            <a:avLst/>
          </a:prstGeom>
          <a:noFill/>
          <a:ln w="9525">
            <a:noFill/>
          </a:ln>
        </p:spPr>
      </p:pic>
      <p:sp>
        <p:nvSpPr>
          <p:cNvPr id="9" name="Oval 54"/>
          <p:cNvSpPr>
            <a:spLocks noChangeArrowheads="1"/>
          </p:cNvSpPr>
          <p:nvPr/>
        </p:nvSpPr>
        <p:spPr bwMode="auto">
          <a:xfrm>
            <a:off x="7365524" y="2751955"/>
            <a:ext cx="154544" cy="139870"/>
          </a:xfrm>
          <a:prstGeom prst="ellipse">
            <a:avLst/>
          </a:prstGeom>
          <a:solidFill>
            <a:schemeClr val="tx1"/>
          </a:solidFill>
          <a:ln w="9525" cap="flat" cmpd="sng" algn="ctr">
            <a:noFill/>
            <a:prstDash val="solid"/>
          </a:ln>
          <a:effectLst>
            <a:outerShdw blurRad="63500" sx="102000" sy="102000" algn="ctr" rotWithShape="0">
              <a:prstClr val="black">
                <a:alpha val="40000"/>
              </a:prstClr>
            </a:outerShdw>
          </a:effectLst>
        </p:spPr>
        <p:txBody>
          <a:bodyPr lIns="164242" tIns="82121" rIns="164242" bIns="82121"/>
          <a:lstStyle/>
          <a:p>
            <a:pPr defTabSz="1642745">
              <a:defRPr/>
            </a:pPr>
            <a:endParaRPr lang="zh-CN" altLang="en-US" sz="3270" kern="0">
              <a:solidFill>
                <a:sysClr val="windowText" lastClr="000000"/>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wipe(down)">
                                      <p:cBhvr>
                                        <p:cTn id="7" dur="500"/>
                                        <p:tgtEl>
                                          <p:spTgt spid="13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1"/>
                                        </p:tgtEl>
                                        <p:attrNameLst>
                                          <p:attrName>style.visibility</p:attrName>
                                        </p:attrNameLst>
                                      </p:cBhvr>
                                      <p:to>
                                        <p:strVal val="visible"/>
                                      </p:to>
                                    </p:set>
                                    <p:animEffect transition="in" filter="wipe(down)">
                                      <p:cBhvr>
                                        <p:cTn id="10" dur="500"/>
                                        <p:tgtEl>
                                          <p:spTgt spid="1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wipe(down)">
                                      <p:cBhvr>
                                        <p:cTn id="13" dur="500"/>
                                        <p:tgtEl>
                                          <p:spTgt spid="1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5"/>
                                        </p:tgtEl>
                                        <p:attrNameLst>
                                          <p:attrName>style.visibility</p:attrName>
                                        </p:attrNameLst>
                                      </p:cBhvr>
                                      <p:to>
                                        <p:strVal val="visible"/>
                                      </p:to>
                                    </p:set>
                                    <p:animEffect transition="in" filter="wipe(down)">
                                      <p:cBhvr>
                                        <p:cTn id="16" dur="500"/>
                                        <p:tgtEl>
                                          <p:spTgt spid="135"/>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12"/>
                                        </p:tgtEl>
                                        <p:attrNameLst>
                                          <p:attrName>style.visibility</p:attrName>
                                        </p:attrNameLst>
                                      </p:cBhvr>
                                      <p:to>
                                        <p:strVal val="visible"/>
                                      </p:to>
                                    </p:set>
                                    <p:anim calcmode="lin" valueType="num">
                                      <p:cBhvr additive="base">
                                        <p:cTn id="20" dur="500" fill="hold"/>
                                        <p:tgtEl>
                                          <p:spTgt spid="112"/>
                                        </p:tgtEl>
                                        <p:attrNameLst>
                                          <p:attrName>ppt_x</p:attrName>
                                        </p:attrNameLst>
                                      </p:cBhvr>
                                      <p:tavLst>
                                        <p:tav tm="0">
                                          <p:val>
                                            <p:strVal val="#ppt_x"/>
                                          </p:val>
                                        </p:tav>
                                        <p:tav tm="100000">
                                          <p:val>
                                            <p:strVal val="#ppt_x"/>
                                          </p:val>
                                        </p:tav>
                                      </p:tavLst>
                                    </p:anim>
                                    <p:anim calcmode="lin" valueType="num">
                                      <p:cBhvr additive="base">
                                        <p:cTn id="21" dur="500" fill="hold"/>
                                        <p:tgtEl>
                                          <p:spTgt spid="1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4"/>
                                        </p:tgtEl>
                                        <p:attrNameLst>
                                          <p:attrName>style.visibility</p:attrName>
                                        </p:attrNameLst>
                                      </p:cBhvr>
                                      <p:to>
                                        <p:strVal val="visible"/>
                                      </p:to>
                                    </p:set>
                                    <p:anim calcmode="lin" valueType="num">
                                      <p:cBhvr additive="base">
                                        <p:cTn id="24" dur="500" fill="hold"/>
                                        <p:tgtEl>
                                          <p:spTgt spid="114"/>
                                        </p:tgtEl>
                                        <p:attrNameLst>
                                          <p:attrName>ppt_x</p:attrName>
                                        </p:attrNameLst>
                                      </p:cBhvr>
                                      <p:tavLst>
                                        <p:tav tm="0">
                                          <p:val>
                                            <p:strVal val="#ppt_x"/>
                                          </p:val>
                                        </p:tav>
                                        <p:tav tm="100000">
                                          <p:val>
                                            <p:strVal val="#ppt_x"/>
                                          </p:val>
                                        </p:tav>
                                      </p:tavLst>
                                    </p:anim>
                                    <p:anim calcmode="lin" valueType="num">
                                      <p:cBhvr additive="base">
                                        <p:cTn id="25" dur="500" fill="hold"/>
                                        <p:tgtEl>
                                          <p:spTgt spid="114"/>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30"/>
                                        </p:tgtEl>
                                        <p:attrNameLst>
                                          <p:attrName>style.visibility</p:attrName>
                                        </p:attrNameLst>
                                      </p:cBhvr>
                                      <p:to>
                                        <p:strVal val="visible"/>
                                      </p:to>
                                    </p:set>
                                    <p:animEffect transition="in" filter="wipe(left)">
                                      <p:cBhvr>
                                        <p:cTn id="29" dur="500"/>
                                        <p:tgtEl>
                                          <p:spTgt spid="13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34"/>
                                        </p:tgtEl>
                                        <p:attrNameLst>
                                          <p:attrName>style.visibility</p:attrName>
                                        </p:attrNameLst>
                                      </p:cBhvr>
                                      <p:to>
                                        <p:strVal val="visible"/>
                                      </p:to>
                                    </p:set>
                                    <p:animEffect transition="in" filter="wipe(left)">
                                      <p:cBhvr>
                                        <p:cTn id="32" dur="500"/>
                                        <p:tgtEl>
                                          <p:spTgt spid="13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31"/>
                                        </p:tgtEl>
                                        <p:attrNameLst>
                                          <p:attrName>style.visibility</p:attrName>
                                        </p:attrNameLst>
                                      </p:cBhvr>
                                      <p:to>
                                        <p:strVal val="visible"/>
                                      </p:to>
                                    </p:set>
                                    <p:animEffect transition="in" filter="wipe(left)">
                                      <p:cBhvr>
                                        <p:cTn id="35" dur="500"/>
                                        <p:tgtEl>
                                          <p:spTgt spid="131"/>
                                        </p:tgtEl>
                                      </p:cBhvr>
                                    </p:animEffect>
                                  </p:childTnLst>
                                </p:cTn>
                              </p:par>
                            </p:childTnLst>
                          </p:cTn>
                        </p:par>
                        <p:par>
                          <p:cTn id="36" fill="hold">
                            <p:stCondLst>
                              <p:cond delay="1500"/>
                            </p:stCondLst>
                            <p:childTnLst>
                              <p:par>
                                <p:cTn id="37" presetID="2" presetClass="entr" presetSubtype="4" fill="hold" grpId="0" nodeType="afterEffect">
                                  <p:stCondLst>
                                    <p:cond delay="0"/>
                                  </p:stCondLst>
                                  <p:childTnLst>
                                    <p:set>
                                      <p:cBhvr>
                                        <p:cTn id="38" dur="1" fill="hold">
                                          <p:stCondLst>
                                            <p:cond delay="0"/>
                                          </p:stCondLst>
                                        </p:cTn>
                                        <p:tgtEl>
                                          <p:spTgt spid="110"/>
                                        </p:tgtEl>
                                        <p:attrNameLst>
                                          <p:attrName>style.visibility</p:attrName>
                                        </p:attrNameLst>
                                      </p:cBhvr>
                                      <p:to>
                                        <p:strVal val="visible"/>
                                      </p:to>
                                    </p:set>
                                    <p:anim calcmode="lin" valueType="num">
                                      <p:cBhvr additive="base">
                                        <p:cTn id="39" dur="500" fill="hold"/>
                                        <p:tgtEl>
                                          <p:spTgt spid="110"/>
                                        </p:tgtEl>
                                        <p:attrNameLst>
                                          <p:attrName>ppt_x</p:attrName>
                                        </p:attrNameLst>
                                      </p:cBhvr>
                                      <p:tavLst>
                                        <p:tav tm="0">
                                          <p:val>
                                            <p:strVal val="#ppt_x"/>
                                          </p:val>
                                        </p:tav>
                                        <p:tav tm="100000">
                                          <p:val>
                                            <p:strVal val="#ppt_x"/>
                                          </p:val>
                                        </p:tav>
                                      </p:tavLst>
                                    </p:anim>
                                    <p:anim calcmode="lin" valueType="num">
                                      <p:cBhvr additive="base">
                                        <p:cTn id="40" dur="500" fill="hold"/>
                                        <p:tgtEl>
                                          <p:spTgt spid="1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5"/>
                                        </p:tgtEl>
                                        <p:attrNameLst>
                                          <p:attrName>style.visibility</p:attrName>
                                        </p:attrNameLst>
                                      </p:cBhvr>
                                      <p:to>
                                        <p:strVal val="visible"/>
                                      </p:to>
                                    </p:set>
                                    <p:anim calcmode="lin" valueType="num">
                                      <p:cBhvr additive="base">
                                        <p:cTn id="43" dur="500" fill="hold"/>
                                        <p:tgtEl>
                                          <p:spTgt spid="115"/>
                                        </p:tgtEl>
                                        <p:attrNameLst>
                                          <p:attrName>ppt_x</p:attrName>
                                        </p:attrNameLst>
                                      </p:cBhvr>
                                      <p:tavLst>
                                        <p:tav tm="0">
                                          <p:val>
                                            <p:strVal val="#ppt_x"/>
                                          </p:val>
                                        </p:tav>
                                        <p:tav tm="100000">
                                          <p:val>
                                            <p:strVal val="#ppt_x"/>
                                          </p:val>
                                        </p:tav>
                                      </p:tavLst>
                                    </p:anim>
                                    <p:anim calcmode="lin" valueType="num">
                                      <p:cBhvr additive="base">
                                        <p:cTn id="44"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000" fill="hold">
                                          <p:stCondLst>
                                            <p:cond delay="0"/>
                                          </p:stCondLst>
                                        </p:cTn>
                                        <p:tgtEl>
                                          <p:spTgt spid="13346"/>
                                        </p:tgtEl>
                                        <p:attrNameLst>
                                          <p:attrName>style.visibility</p:attrName>
                                        </p:attrNameLst>
                                      </p:cBhvr>
                                      <p:to>
                                        <p:strVal val="visible"/>
                                      </p:to>
                                    </p:set>
                                    <p:anim calcmode="lin" valueType="num">
                                      <p:cBhvr additive="base">
                                        <p:cTn id="49" dur="1000" fill="hold"/>
                                        <p:tgtEl>
                                          <p:spTgt spid="13346"/>
                                        </p:tgtEl>
                                        <p:attrNameLst>
                                          <p:attrName>ppt_x</p:attrName>
                                        </p:attrNameLst>
                                      </p:cBhvr>
                                      <p:tavLst>
                                        <p:tav tm="0">
                                          <p:val>
                                            <p:strVal val="#ppt_x"/>
                                          </p:val>
                                        </p:tav>
                                        <p:tav tm="100000">
                                          <p:val>
                                            <p:strVal val="#ppt_x"/>
                                          </p:val>
                                        </p:tav>
                                      </p:tavLst>
                                    </p:anim>
                                    <p:anim calcmode="lin" valueType="num">
                                      <p:cBhvr additive="base">
                                        <p:cTn id="50" dur="1000" fill="hold"/>
                                        <p:tgtEl>
                                          <p:spTgt spid="13346"/>
                                        </p:tgtEl>
                                        <p:attrNameLst>
                                          <p:attrName>ppt_y</p:attrName>
                                        </p:attrNameLst>
                                      </p:cBhvr>
                                      <p:tavLst>
                                        <p:tav tm="0">
                                          <p:val>
                                            <p:strVal val="1+#ppt_h/2"/>
                                          </p:val>
                                        </p:tav>
                                        <p:tav tm="100000">
                                          <p:val>
                                            <p:strVal val="#ppt_y"/>
                                          </p:val>
                                        </p:tav>
                                      </p:tavLst>
                                    </p:anim>
                                  </p:childTnLst>
                                </p:cTn>
                              </p:par>
                              <p:par>
                                <p:cTn id="51" presetID="22" presetClass="entr" presetSubtype="4"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bldLvl="0" animBg="1"/>
      <p:bldP spid="112" grpId="0"/>
      <p:bldP spid="113" grpId="0" bldLvl="0" animBg="1"/>
      <p:bldP spid="114" grpId="0"/>
      <p:bldP spid="115" grpId="0"/>
      <p:bldP spid="130" grpId="0" bldLvl="0" animBg="1"/>
      <p:bldP spid="131" grpId="0" bldLvl="0" animBg="1"/>
      <p:bldP spid="132" grpId="0" bldLvl="0" animBg="1"/>
      <p:bldP spid="134" grpId="0" bldLvl="0" animBg="1"/>
      <p:bldP spid="135" grpId="0" bldLvl="0" animBg="1"/>
      <p:bldP spid="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7480" y="133350"/>
            <a:ext cx="6063615" cy="930910"/>
            <a:chOff x="248" y="210"/>
            <a:chExt cx="9549" cy="1466"/>
          </a:xfrm>
        </p:grpSpPr>
        <p:grpSp>
          <p:nvGrpSpPr>
            <p:cNvPr id="2" name="组合 1"/>
            <p:cNvGrpSpPr/>
            <p:nvPr/>
          </p:nvGrpSpPr>
          <p:grpSpPr>
            <a:xfrm>
              <a:off x="248" y="210"/>
              <a:ext cx="9538" cy="1466"/>
              <a:chOff x="248" y="210"/>
              <a:chExt cx="9538" cy="1466"/>
            </a:xfrm>
          </p:grpSpPr>
          <p:sp>
            <p:nvSpPr>
              <p:cNvPr id="8" name="矩形 10"/>
              <p:cNvSpPr/>
              <p:nvPr/>
            </p:nvSpPr>
            <p:spPr>
              <a:xfrm>
                <a:off x="1916" y="551"/>
                <a:ext cx="7870" cy="981"/>
              </a:xfrm>
              <a:prstGeom prst="rect">
                <a:avLst/>
              </a:prstGeom>
              <a:solidFill>
                <a:schemeClr val="accent2"/>
              </a:solidFill>
              <a:ln w="9525">
                <a:noFill/>
              </a:ln>
            </p:spPr>
            <p:txBody>
              <a:bodyPr anchor="ctr" anchorCtr="0"/>
              <a:lstStyle/>
              <a:p>
                <a:pPr algn="ctr" eaLnBrk="1" hangingPunct="1"/>
                <a:endParaRPr lang="zh-CN" altLang="en-US" dirty="0">
                  <a:solidFill>
                    <a:srgbClr val="FFFFFF"/>
                  </a:solidFill>
                  <a:latin typeface="Calibri" panose="020F0502020204030204" pitchFamily="34" charset="0"/>
                </a:endParaRPr>
              </a:p>
            </p:txBody>
          </p:sp>
          <p:sp>
            <p:nvSpPr>
              <p:cNvPr id="75" name="Freeform 6"/>
              <p:cNvSpPr/>
              <p:nvPr/>
            </p:nvSpPr>
            <p:spPr>
              <a:xfrm>
                <a:off x="248" y="210"/>
                <a:ext cx="2370" cy="1467"/>
              </a:xfrm>
              <a:custGeom>
                <a:avLst/>
                <a:gdLst/>
                <a:ahLst/>
                <a:cxnLst>
                  <a:cxn ang="0">
                    <a:pos x="2147483647" y="0"/>
                  </a:cxn>
                  <a:cxn ang="0">
                    <a:pos x="2147483647" y="0"/>
                  </a:cxn>
                  <a:cxn ang="0">
                    <a:pos x="2147483647" y="2147483647"/>
                  </a:cxn>
                  <a:cxn ang="0">
                    <a:pos x="0" y="2147483647"/>
                  </a:cxn>
                  <a:cxn ang="0">
                    <a:pos x="2147483647" y="0"/>
                  </a:cxn>
                </a:cxnLst>
                <a:rect l="0" t="0" r="0" b="0"/>
                <a:pathLst>
                  <a:path w="1535" h="907">
                    <a:moveTo>
                      <a:pt x="7" y="0"/>
                    </a:moveTo>
                    <a:lnTo>
                      <a:pt x="1535" y="0"/>
                    </a:lnTo>
                    <a:lnTo>
                      <a:pt x="1218" y="907"/>
                    </a:lnTo>
                    <a:lnTo>
                      <a:pt x="0" y="907"/>
                    </a:lnTo>
                    <a:lnTo>
                      <a:pt x="7" y="0"/>
                    </a:lnTo>
                    <a:close/>
                  </a:path>
                </a:pathLst>
              </a:custGeom>
              <a:solidFill>
                <a:schemeClr val="accent2"/>
              </a:solidFill>
              <a:ln w="9525">
                <a:noFill/>
              </a:ln>
              <a:effectLst>
                <a:outerShdw dist="63500" dir="2699999" sx="100999" sy="100999" algn="tl" rotWithShape="0">
                  <a:srgbClr val="0D0D0D">
                    <a:alpha val="39000"/>
                  </a:srgbClr>
                </a:outerShdw>
              </a:effectLst>
            </p:spPr>
            <p:txBody>
              <a:bodyPr/>
              <a:lstStyle/>
              <a:p>
                <a:endParaRPr lang="zh-CN" altLang="en-US"/>
              </a:p>
            </p:txBody>
          </p:sp>
          <p:sp>
            <p:nvSpPr>
              <p:cNvPr id="76" name="Freeform 14"/>
              <p:cNvSpPr>
                <a:spLocks noEditPoints="1"/>
              </p:cNvSpPr>
              <p:nvPr/>
            </p:nvSpPr>
            <p:spPr>
              <a:xfrm>
                <a:off x="847" y="380"/>
                <a:ext cx="1069" cy="104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145" h="1145">
                    <a:moveTo>
                      <a:pt x="1084" y="509"/>
                    </a:moveTo>
                    <a:cubicBezTo>
                      <a:pt x="1051" y="509"/>
                      <a:pt x="1024" y="536"/>
                      <a:pt x="1024" y="569"/>
                    </a:cubicBezTo>
                    <a:cubicBezTo>
                      <a:pt x="1024" y="603"/>
                      <a:pt x="1051" y="630"/>
                      <a:pt x="1084" y="630"/>
                    </a:cubicBezTo>
                    <a:cubicBezTo>
                      <a:pt x="1117" y="630"/>
                      <a:pt x="1145" y="603"/>
                      <a:pt x="1145" y="569"/>
                    </a:cubicBezTo>
                    <a:cubicBezTo>
                      <a:pt x="1145" y="536"/>
                      <a:pt x="1117" y="509"/>
                      <a:pt x="1084" y="509"/>
                    </a:cubicBezTo>
                    <a:close/>
                    <a:moveTo>
                      <a:pt x="824" y="762"/>
                    </a:moveTo>
                    <a:cubicBezTo>
                      <a:pt x="791" y="762"/>
                      <a:pt x="764" y="789"/>
                      <a:pt x="764" y="822"/>
                    </a:cubicBezTo>
                    <a:cubicBezTo>
                      <a:pt x="764" y="856"/>
                      <a:pt x="791" y="883"/>
                      <a:pt x="824" y="883"/>
                    </a:cubicBezTo>
                    <a:cubicBezTo>
                      <a:pt x="858" y="883"/>
                      <a:pt x="885" y="856"/>
                      <a:pt x="885" y="822"/>
                    </a:cubicBezTo>
                    <a:cubicBezTo>
                      <a:pt x="885" y="789"/>
                      <a:pt x="858" y="762"/>
                      <a:pt x="824" y="762"/>
                    </a:cubicBezTo>
                    <a:close/>
                    <a:moveTo>
                      <a:pt x="545" y="325"/>
                    </a:moveTo>
                    <a:cubicBezTo>
                      <a:pt x="479" y="323"/>
                      <a:pt x="416" y="314"/>
                      <a:pt x="358" y="298"/>
                    </a:cubicBezTo>
                    <a:cubicBezTo>
                      <a:pt x="384" y="226"/>
                      <a:pt x="421" y="168"/>
                      <a:pt x="463" y="130"/>
                    </a:cubicBezTo>
                    <a:cubicBezTo>
                      <a:pt x="490" y="124"/>
                      <a:pt x="517" y="120"/>
                      <a:pt x="545" y="118"/>
                    </a:cubicBezTo>
                    <a:lnTo>
                      <a:pt x="545" y="325"/>
                    </a:lnTo>
                    <a:close/>
                    <a:moveTo>
                      <a:pt x="545" y="1027"/>
                    </a:moveTo>
                    <a:cubicBezTo>
                      <a:pt x="517" y="1025"/>
                      <a:pt x="490" y="1021"/>
                      <a:pt x="463" y="1014"/>
                    </a:cubicBezTo>
                    <a:cubicBezTo>
                      <a:pt x="420" y="976"/>
                      <a:pt x="383" y="917"/>
                      <a:pt x="356" y="843"/>
                    </a:cubicBezTo>
                    <a:cubicBezTo>
                      <a:pt x="415" y="827"/>
                      <a:pt x="479" y="818"/>
                      <a:pt x="545" y="816"/>
                    </a:cubicBezTo>
                    <a:lnTo>
                      <a:pt x="545" y="1027"/>
                    </a:lnTo>
                    <a:close/>
                    <a:moveTo>
                      <a:pt x="242" y="886"/>
                    </a:moveTo>
                    <a:cubicBezTo>
                      <a:pt x="262" y="876"/>
                      <a:pt x="283" y="867"/>
                      <a:pt x="305" y="859"/>
                    </a:cubicBezTo>
                    <a:cubicBezTo>
                      <a:pt x="321" y="903"/>
                      <a:pt x="340" y="942"/>
                      <a:pt x="362" y="976"/>
                    </a:cubicBezTo>
                    <a:cubicBezTo>
                      <a:pt x="317" y="953"/>
                      <a:pt x="277" y="922"/>
                      <a:pt x="242" y="886"/>
                    </a:cubicBezTo>
                    <a:close/>
                    <a:moveTo>
                      <a:pt x="1017" y="660"/>
                    </a:moveTo>
                    <a:cubicBezTo>
                      <a:pt x="1004" y="728"/>
                      <a:pt x="975" y="791"/>
                      <a:pt x="935" y="845"/>
                    </a:cubicBezTo>
                    <a:cubicBezTo>
                      <a:pt x="935" y="845"/>
                      <a:pt x="935" y="845"/>
                      <a:pt x="935" y="845"/>
                    </a:cubicBezTo>
                    <a:cubicBezTo>
                      <a:pt x="926" y="888"/>
                      <a:pt x="892" y="923"/>
                      <a:pt x="848" y="933"/>
                    </a:cubicBezTo>
                    <a:cubicBezTo>
                      <a:pt x="827" y="949"/>
                      <a:pt x="805" y="963"/>
                      <a:pt x="781" y="976"/>
                    </a:cubicBezTo>
                    <a:cubicBezTo>
                      <a:pt x="789" y="963"/>
                      <a:pt x="797" y="948"/>
                      <a:pt x="805" y="933"/>
                    </a:cubicBezTo>
                    <a:cubicBezTo>
                      <a:pt x="787" y="930"/>
                      <a:pt x="770" y="923"/>
                      <a:pt x="756" y="912"/>
                    </a:cubicBezTo>
                    <a:cubicBezTo>
                      <a:pt x="734" y="954"/>
                      <a:pt x="708" y="989"/>
                      <a:pt x="679" y="1014"/>
                    </a:cubicBezTo>
                    <a:cubicBezTo>
                      <a:pt x="653" y="1021"/>
                      <a:pt x="625" y="1025"/>
                      <a:pt x="597" y="1027"/>
                    </a:cubicBezTo>
                    <a:lnTo>
                      <a:pt x="597" y="816"/>
                    </a:lnTo>
                    <a:cubicBezTo>
                      <a:pt x="637" y="817"/>
                      <a:pt x="675" y="821"/>
                      <a:pt x="712" y="827"/>
                    </a:cubicBezTo>
                    <a:cubicBezTo>
                      <a:pt x="712" y="826"/>
                      <a:pt x="712" y="824"/>
                      <a:pt x="712" y="822"/>
                    </a:cubicBezTo>
                    <a:cubicBezTo>
                      <a:pt x="712" y="806"/>
                      <a:pt x="715" y="790"/>
                      <a:pt x="722" y="776"/>
                    </a:cubicBezTo>
                    <a:cubicBezTo>
                      <a:pt x="682" y="769"/>
                      <a:pt x="640" y="765"/>
                      <a:pt x="597" y="764"/>
                    </a:cubicBezTo>
                    <a:lnTo>
                      <a:pt x="597" y="598"/>
                    </a:lnTo>
                    <a:lnTo>
                      <a:pt x="831" y="598"/>
                    </a:lnTo>
                    <a:cubicBezTo>
                      <a:pt x="830" y="637"/>
                      <a:pt x="826" y="674"/>
                      <a:pt x="820" y="710"/>
                    </a:cubicBezTo>
                    <a:cubicBezTo>
                      <a:pt x="822" y="710"/>
                      <a:pt x="823" y="709"/>
                      <a:pt x="824" y="709"/>
                    </a:cubicBezTo>
                    <a:cubicBezTo>
                      <a:pt x="842" y="709"/>
                      <a:pt x="858" y="713"/>
                      <a:pt x="872" y="720"/>
                    </a:cubicBezTo>
                    <a:cubicBezTo>
                      <a:pt x="878" y="681"/>
                      <a:pt x="882" y="641"/>
                      <a:pt x="883" y="598"/>
                    </a:cubicBezTo>
                    <a:lnTo>
                      <a:pt x="975" y="598"/>
                    </a:lnTo>
                    <a:cubicBezTo>
                      <a:pt x="973" y="589"/>
                      <a:pt x="971" y="579"/>
                      <a:pt x="971" y="569"/>
                    </a:cubicBezTo>
                    <a:cubicBezTo>
                      <a:pt x="971" y="561"/>
                      <a:pt x="972" y="554"/>
                      <a:pt x="974" y="546"/>
                    </a:cubicBezTo>
                    <a:lnTo>
                      <a:pt x="883" y="546"/>
                    </a:lnTo>
                    <a:cubicBezTo>
                      <a:pt x="882" y="500"/>
                      <a:pt x="878" y="455"/>
                      <a:pt x="870" y="413"/>
                    </a:cubicBezTo>
                    <a:cubicBezTo>
                      <a:pt x="855" y="421"/>
                      <a:pt x="837" y="425"/>
                      <a:pt x="819" y="425"/>
                    </a:cubicBezTo>
                    <a:cubicBezTo>
                      <a:pt x="826" y="464"/>
                      <a:pt x="830" y="504"/>
                      <a:pt x="831" y="546"/>
                    </a:cubicBezTo>
                    <a:lnTo>
                      <a:pt x="597" y="546"/>
                    </a:lnTo>
                    <a:lnTo>
                      <a:pt x="597" y="377"/>
                    </a:lnTo>
                    <a:cubicBezTo>
                      <a:pt x="639" y="376"/>
                      <a:pt x="680" y="372"/>
                      <a:pt x="719" y="365"/>
                    </a:cubicBezTo>
                    <a:cubicBezTo>
                      <a:pt x="711" y="350"/>
                      <a:pt x="707" y="333"/>
                      <a:pt x="706" y="314"/>
                    </a:cubicBezTo>
                    <a:cubicBezTo>
                      <a:pt x="671" y="320"/>
                      <a:pt x="635" y="323"/>
                      <a:pt x="597" y="325"/>
                    </a:cubicBezTo>
                    <a:lnTo>
                      <a:pt x="597" y="118"/>
                    </a:lnTo>
                    <a:cubicBezTo>
                      <a:pt x="625" y="120"/>
                      <a:pt x="653" y="124"/>
                      <a:pt x="679" y="130"/>
                    </a:cubicBezTo>
                    <a:cubicBezTo>
                      <a:pt x="706" y="154"/>
                      <a:pt x="730" y="185"/>
                      <a:pt x="751" y="223"/>
                    </a:cubicBezTo>
                    <a:cubicBezTo>
                      <a:pt x="765" y="212"/>
                      <a:pt x="782" y="204"/>
                      <a:pt x="800" y="201"/>
                    </a:cubicBezTo>
                    <a:cubicBezTo>
                      <a:pt x="794" y="190"/>
                      <a:pt x="787" y="179"/>
                      <a:pt x="781" y="169"/>
                    </a:cubicBezTo>
                    <a:cubicBezTo>
                      <a:pt x="799" y="178"/>
                      <a:pt x="816" y="189"/>
                      <a:pt x="832" y="200"/>
                    </a:cubicBezTo>
                    <a:cubicBezTo>
                      <a:pt x="883" y="206"/>
                      <a:pt x="924" y="247"/>
                      <a:pt x="931" y="298"/>
                    </a:cubicBezTo>
                    <a:cubicBezTo>
                      <a:pt x="931" y="298"/>
                      <a:pt x="932" y="298"/>
                      <a:pt x="933" y="297"/>
                    </a:cubicBezTo>
                    <a:cubicBezTo>
                      <a:pt x="973" y="350"/>
                      <a:pt x="1002" y="412"/>
                      <a:pt x="1016" y="480"/>
                    </a:cubicBezTo>
                    <a:cubicBezTo>
                      <a:pt x="1035" y="465"/>
                      <a:pt x="1059" y="456"/>
                      <a:pt x="1084" y="456"/>
                    </a:cubicBezTo>
                    <a:cubicBezTo>
                      <a:pt x="1102" y="456"/>
                      <a:pt x="1118" y="461"/>
                      <a:pt x="1133" y="468"/>
                    </a:cubicBezTo>
                    <a:cubicBezTo>
                      <a:pt x="1084" y="202"/>
                      <a:pt x="851" y="0"/>
                      <a:pt x="571" y="0"/>
                    </a:cubicBezTo>
                    <a:cubicBezTo>
                      <a:pt x="432" y="0"/>
                      <a:pt x="304" y="50"/>
                      <a:pt x="205" y="133"/>
                    </a:cubicBezTo>
                    <a:cubicBezTo>
                      <a:pt x="246" y="143"/>
                      <a:pt x="279" y="176"/>
                      <a:pt x="289" y="217"/>
                    </a:cubicBezTo>
                    <a:cubicBezTo>
                      <a:pt x="311" y="199"/>
                      <a:pt x="336" y="182"/>
                      <a:pt x="362" y="169"/>
                    </a:cubicBezTo>
                    <a:cubicBezTo>
                      <a:pt x="341" y="202"/>
                      <a:pt x="322" y="240"/>
                      <a:pt x="307" y="282"/>
                    </a:cubicBezTo>
                    <a:cubicBezTo>
                      <a:pt x="300" y="280"/>
                      <a:pt x="294" y="277"/>
                      <a:pt x="287" y="275"/>
                    </a:cubicBezTo>
                    <a:cubicBezTo>
                      <a:pt x="282" y="292"/>
                      <a:pt x="273" y="308"/>
                      <a:pt x="261" y="320"/>
                    </a:cubicBezTo>
                    <a:cubicBezTo>
                      <a:pt x="271" y="324"/>
                      <a:pt x="280" y="328"/>
                      <a:pt x="291" y="332"/>
                    </a:cubicBezTo>
                    <a:cubicBezTo>
                      <a:pt x="279" y="372"/>
                      <a:pt x="271" y="416"/>
                      <a:pt x="265" y="461"/>
                    </a:cubicBezTo>
                    <a:cubicBezTo>
                      <a:pt x="272" y="460"/>
                      <a:pt x="279" y="459"/>
                      <a:pt x="286" y="459"/>
                    </a:cubicBezTo>
                    <a:cubicBezTo>
                      <a:pt x="297" y="459"/>
                      <a:pt x="308" y="461"/>
                      <a:pt x="318" y="464"/>
                    </a:cubicBezTo>
                    <a:cubicBezTo>
                      <a:pt x="323" y="423"/>
                      <a:pt x="331" y="384"/>
                      <a:pt x="342" y="348"/>
                    </a:cubicBezTo>
                    <a:cubicBezTo>
                      <a:pt x="405" y="365"/>
                      <a:pt x="474" y="375"/>
                      <a:pt x="545" y="377"/>
                    </a:cubicBezTo>
                    <a:lnTo>
                      <a:pt x="545" y="546"/>
                    </a:lnTo>
                    <a:lnTo>
                      <a:pt x="395" y="546"/>
                    </a:lnTo>
                    <a:cubicBezTo>
                      <a:pt x="397" y="555"/>
                      <a:pt x="398" y="563"/>
                      <a:pt x="398" y="572"/>
                    </a:cubicBezTo>
                    <a:cubicBezTo>
                      <a:pt x="398" y="581"/>
                      <a:pt x="397" y="590"/>
                      <a:pt x="395" y="598"/>
                    </a:cubicBezTo>
                    <a:lnTo>
                      <a:pt x="545" y="598"/>
                    </a:lnTo>
                    <a:lnTo>
                      <a:pt x="545" y="764"/>
                    </a:lnTo>
                    <a:cubicBezTo>
                      <a:pt x="474" y="766"/>
                      <a:pt x="404" y="776"/>
                      <a:pt x="341" y="793"/>
                    </a:cubicBezTo>
                    <a:cubicBezTo>
                      <a:pt x="331" y="758"/>
                      <a:pt x="323" y="720"/>
                      <a:pt x="318" y="680"/>
                    </a:cubicBezTo>
                    <a:cubicBezTo>
                      <a:pt x="308" y="683"/>
                      <a:pt x="297" y="685"/>
                      <a:pt x="286" y="685"/>
                    </a:cubicBezTo>
                    <a:cubicBezTo>
                      <a:pt x="279" y="685"/>
                      <a:pt x="272" y="684"/>
                      <a:pt x="265" y="683"/>
                    </a:cubicBezTo>
                    <a:cubicBezTo>
                      <a:pt x="271" y="727"/>
                      <a:pt x="279" y="770"/>
                      <a:pt x="290" y="809"/>
                    </a:cubicBezTo>
                    <a:cubicBezTo>
                      <a:pt x="261" y="819"/>
                      <a:pt x="233" y="831"/>
                      <a:pt x="208" y="845"/>
                    </a:cubicBezTo>
                    <a:cubicBezTo>
                      <a:pt x="156" y="775"/>
                      <a:pt x="123" y="690"/>
                      <a:pt x="118" y="598"/>
                    </a:cubicBezTo>
                    <a:lnTo>
                      <a:pt x="176" y="598"/>
                    </a:lnTo>
                    <a:cubicBezTo>
                      <a:pt x="174" y="590"/>
                      <a:pt x="173" y="581"/>
                      <a:pt x="173" y="572"/>
                    </a:cubicBezTo>
                    <a:cubicBezTo>
                      <a:pt x="173" y="563"/>
                      <a:pt x="174" y="555"/>
                      <a:pt x="176" y="546"/>
                    </a:cubicBezTo>
                    <a:lnTo>
                      <a:pt x="118" y="546"/>
                    </a:lnTo>
                    <a:cubicBezTo>
                      <a:pt x="122" y="478"/>
                      <a:pt x="141" y="413"/>
                      <a:pt x="172" y="356"/>
                    </a:cubicBezTo>
                    <a:cubicBezTo>
                      <a:pt x="129" y="353"/>
                      <a:pt x="92" y="326"/>
                      <a:pt x="76" y="288"/>
                    </a:cubicBezTo>
                    <a:cubicBezTo>
                      <a:pt x="27" y="372"/>
                      <a:pt x="0" y="469"/>
                      <a:pt x="0" y="572"/>
                    </a:cubicBezTo>
                    <a:cubicBezTo>
                      <a:pt x="0" y="888"/>
                      <a:pt x="256" y="1145"/>
                      <a:pt x="571" y="1145"/>
                    </a:cubicBezTo>
                    <a:cubicBezTo>
                      <a:pt x="853" y="1145"/>
                      <a:pt x="1088" y="939"/>
                      <a:pt x="1135" y="670"/>
                    </a:cubicBezTo>
                    <a:cubicBezTo>
                      <a:pt x="1119" y="678"/>
                      <a:pt x="1102" y="682"/>
                      <a:pt x="1084" y="682"/>
                    </a:cubicBezTo>
                    <a:cubicBezTo>
                      <a:pt x="1059" y="682"/>
                      <a:pt x="1036" y="674"/>
                      <a:pt x="1017" y="660"/>
                    </a:cubicBezTo>
                    <a:close/>
                    <a:moveTo>
                      <a:pt x="758" y="312"/>
                    </a:moveTo>
                    <a:cubicBezTo>
                      <a:pt x="758" y="346"/>
                      <a:pt x="785" y="373"/>
                      <a:pt x="819" y="373"/>
                    </a:cubicBezTo>
                    <a:cubicBezTo>
                      <a:pt x="852" y="373"/>
                      <a:pt x="879" y="346"/>
                      <a:pt x="879" y="312"/>
                    </a:cubicBezTo>
                    <a:cubicBezTo>
                      <a:pt x="879" y="279"/>
                      <a:pt x="852" y="252"/>
                      <a:pt x="819" y="252"/>
                    </a:cubicBezTo>
                    <a:cubicBezTo>
                      <a:pt x="785" y="252"/>
                      <a:pt x="758" y="279"/>
                      <a:pt x="758" y="312"/>
                    </a:cubicBezTo>
                    <a:close/>
                    <a:moveTo>
                      <a:pt x="179" y="304"/>
                    </a:moveTo>
                    <a:cubicBezTo>
                      <a:pt x="213" y="304"/>
                      <a:pt x="240" y="277"/>
                      <a:pt x="240" y="243"/>
                    </a:cubicBezTo>
                    <a:cubicBezTo>
                      <a:pt x="240" y="210"/>
                      <a:pt x="213" y="183"/>
                      <a:pt x="179" y="183"/>
                    </a:cubicBezTo>
                    <a:cubicBezTo>
                      <a:pt x="146" y="183"/>
                      <a:pt x="119" y="210"/>
                      <a:pt x="119" y="243"/>
                    </a:cubicBezTo>
                    <a:cubicBezTo>
                      <a:pt x="119" y="277"/>
                      <a:pt x="146" y="304"/>
                      <a:pt x="179" y="304"/>
                    </a:cubicBezTo>
                    <a:close/>
                    <a:moveTo>
                      <a:pt x="286" y="633"/>
                    </a:moveTo>
                    <a:cubicBezTo>
                      <a:pt x="319" y="633"/>
                      <a:pt x="346" y="606"/>
                      <a:pt x="346" y="572"/>
                    </a:cubicBezTo>
                    <a:cubicBezTo>
                      <a:pt x="346" y="539"/>
                      <a:pt x="319" y="512"/>
                      <a:pt x="286" y="512"/>
                    </a:cubicBezTo>
                    <a:cubicBezTo>
                      <a:pt x="252" y="512"/>
                      <a:pt x="225" y="539"/>
                      <a:pt x="225" y="572"/>
                    </a:cubicBezTo>
                    <a:cubicBezTo>
                      <a:pt x="225" y="606"/>
                      <a:pt x="252" y="633"/>
                      <a:pt x="286" y="633"/>
                    </a:cubicBezTo>
                    <a:close/>
                  </a:path>
                </a:pathLst>
              </a:custGeom>
              <a:solidFill>
                <a:schemeClr val="bg1">
                  <a:alpha val="100000"/>
                </a:schemeClr>
              </a:solidFill>
              <a:ln w="9525">
                <a:noFill/>
              </a:ln>
            </p:spPr>
            <p:txBody>
              <a:bodyPr/>
              <a:lstStyle/>
              <a:p>
                <a:endParaRPr lang="zh-CN" altLang="en-US"/>
              </a:p>
            </p:txBody>
          </p:sp>
        </p:grpSp>
        <p:sp>
          <p:nvSpPr>
            <p:cNvPr id="77" name="文本框 13"/>
            <p:cNvSpPr txBox="1"/>
            <p:nvPr/>
          </p:nvSpPr>
          <p:spPr>
            <a:xfrm>
              <a:off x="2618" y="551"/>
              <a:ext cx="7179" cy="725"/>
            </a:xfrm>
            <a:prstGeom prst="rect">
              <a:avLst/>
            </a:prstGeom>
            <a:solidFill>
              <a:schemeClr val="accent2"/>
            </a:solidFill>
            <a:ln w="9525">
              <a:noFill/>
            </a:ln>
          </p:spPr>
          <p:txBody>
            <a:bodyPr wrap="square">
              <a:spAutoFit/>
            </a:bodyPr>
            <a:lstStyle/>
            <a:p>
              <a:pPr algn="l" eaLnBrk="1" hangingPunct="1"/>
              <a:r>
                <a:rPr lang="zh-CN" altLang="en-US" sz="2400" b="1" dirty="0">
                  <a:solidFill>
                    <a:schemeClr val="bg1"/>
                  </a:solidFill>
                  <a:latin typeface="Times New Roman" panose="02020603050405020304" charset="0"/>
                  <a:ea typeface="微软雅黑" panose="020B0503020204020204" pitchFamily="34" charset="-122"/>
                  <a:cs typeface="Times New Roman" panose="02020603050405020304" charset="0"/>
                </a:rPr>
                <a:t>Coverage Area </a:t>
              </a:r>
              <a:endParaRPr lang="zh-CN" altLang="en-US" sz="1600" b="1" dirty="0">
                <a:solidFill>
                  <a:schemeClr val="bg1"/>
                </a:solidFill>
                <a:latin typeface="Times New Roman" panose="02020603050405020304" charset="0"/>
                <a:cs typeface="Times New Roman" panose="02020603050405020304" charset="0"/>
              </a:endParaRPr>
            </a:p>
          </p:txBody>
        </p:sp>
      </p:grpSp>
      <p:grpSp>
        <p:nvGrpSpPr>
          <p:cNvPr id="52710" name="Group 486"/>
          <p:cNvGrpSpPr/>
          <p:nvPr/>
        </p:nvGrpSpPr>
        <p:grpSpPr>
          <a:xfrm>
            <a:off x="4048125" y="1600200"/>
            <a:ext cx="8578215" cy="4726305"/>
            <a:chOff x="911" y="561"/>
            <a:chExt cx="3937" cy="2117"/>
          </a:xfrm>
          <a:solidFill>
            <a:srgbClr val="CE000D">
              <a:alpha val="77000"/>
            </a:srgbClr>
          </a:solidFill>
        </p:grpSpPr>
        <p:sp>
          <p:nvSpPr>
            <p:cNvPr id="30723" name="Freeform 289"/>
            <p:cNvSpPr/>
            <p:nvPr/>
          </p:nvSpPr>
          <p:spPr>
            <a:xfrm>
              <a:off x="3229" y="2074"/>
              <a:ext cx="79" cy="166"/>
            </a:xfrm>
            <a:custGeom>
              <a:avLst/>
              <a:gdLst/>
              <a:ahLst/>
              <a:cxnLst>
                <a:cxn ang="0">
                  <a:pos x="48" y="0"/>
                </a:cxn>
                <a:cxn ang="0">
                  <a:pos x="46" y="10"/>
                </a:cxn>
                <a:cxn ang="0">
                  <a:pos x="26" y="31"/>
                </a:cxn>
                <a:cxn ang="0">
                  <a:pos x="8" y="50"/>
                </a:cxn>
                <a:cxn ang="0">
                  <a:pos x="12" y="67"/>
                </a:cxn>
                <a:cxn ang="0">
                  <a:pos x="6" y="82"/>
                </a:cxn>
                <a:cxn ang="0">
                  <a:pos x="0" y="88"/>
                </a:cxn>
                <a:cxn ang="0">
                  <a:pos x="3" y="100"/>
                </a:cxn>
                <a:cxn ang="0">
                  <a:pos x="3" y="108"/>
                </a:cxn>
                <a:cxn ang="0">
                  <a:pos x="16" y="125"/>
                </a:cxn>
                <a:cxn ang="0">
                  <a:pos x="43" y="90"/>
                </a:cxn>
                <a:cxn ang="0">
                  <a:pos x="55" y="32"/>
                </a:cxn>
                <a:cxn ang="0">
                  <a:pos x="60" y="34"/>
                </a:cxn>
                <a:cxn ang="0">
                  <a:pos x="60" y="30"/>
                </a:cxn>
                <a:cxn ang="0">
                  <a:pos x="48" y="0"/>
                </a:cxn>
              </a:cxnLst>
              <a:rect l="0" t="0" r="0" b="0"/>
              <a:pathLst>
                <a:path w="91" h="191">
                  <a:moveTo>
                    <a:pt x="73" y="0"/>
                  </a:moveTo>
                  <a:cubicBezTo>
                    <a:pt x="71" y="4"/>
                    <a:pt x="73" y="12"/>
                    <a:pt x="70" y="15"/>
                  </a:cubicBezTo>
                  <a:cubicBezTo>
                    <a:pt x="64" y="21"/>
                    <a:pt x="49" y="40"/>
                    <a:pt x="39" y="47"/>
                  </a:cubicBezTo>
                  <a:cubicBezTo>
                    <a:pt x="27" y="55"/>
                    <a:pt x="11" y="54"/>
                    <a:pt x="11" y="76"/>
                  </a:cubicBezTo>
                  <a:cubicBezTo>
                    <a:pt x="11" y="85"/>
                    <a:pt x="18" y="97"/>
                    <a:pt x="18" y="102"/>
                  </a:cubicBezTo>
                  <a:cubicBezTo>
                    <a:pt x="9" y="124"/>
                    <a:pt x="9" y="124"/>
                    <a:pt x="9" y="124"/>
                  </a:cubicBezTo>
                  <a:cubicBezTo>
                    <a:pt x="8" y="124"/>
                    <a:pt x="0" y="130"/>
                    <a:pt x="0" y="133"/>
                  </a:cubicBezTo>
                  <a:cubicBezTo>
                    <a:pt x="0" y="140"/>
                    <a:pt x="0" y="148"/>
                    <a:pt x="5" y="152"/>
                  </a:cubicBezTo>
                  <a:cubicBezTo>
                    <a:pt x="5" y="156"/>
                    <a:pt x="5" y="157"/>
                    <a:pt x="5" y="164"/>
                  </a:cubicBezTo>
                  <a:cubicBezTo>
                    <a:pt x="5" y="176"/>
                    <a:pt x="14" y="191"/>
                    <a:pt x="25" y="191"/>
                  </a:cubicBezTo>
                  <a:cubicBezTo>
                    <a:pt x="52" y="191"/>
                    <a:pt x="55" y="158"/>
                    <a:pt x="64" y="137"/>
                  </a:cubicBezTo>
                  <a:cubicBezTo>
                    <a:pt x="73" y="109"/>
                    <a:pt x="83" y="85"/>
                    <a:pt x="83" y="50"/>
                  </a:cubicBezTo>
                  <a:cubicBezTo>
                    <a:pt x="85" y="50"/>
                    <a:pt x="89" y="52"/>
                    <a:pt x="91" y="52"/>
                  </a:cubicBezTo>
                  <a:cubicBezTo>
                    <a:pt x="91" y="46"/>
                    <a:pt x="91" y="46"/>
                    <a:pt x="91" y="46"/>
                  </a:cubicBezTo>
                  <a:cubicBezTo>
                    <a:pt x="86" y="33"/>
                    <a:pt x="88" y="1"/>
                    <a:pt x="73" y="0"/>
                  </a:cubicBezTo>
                </a:path>
              </a:pathLst>
            </a:custGeom>
            <a:grpFill/>
            <a:ln w="9525">
              <a:noFill/>
            </a:ln>
          </p:spPr>
          <p:txBody>
            <a:bodyPr/>
            <a:lstStyle/>
            <a:p>
              <a:endParaRPr lang="zh-CN" altLang="en-US" sz="100"/>
            </a:p>
          </p:txBody>
        </p:sp>
        <p:sp>
          <p:nvSpPr>
            <p:cNvPr id="30724" name="Freeform 290"/>
            <p:cNvSpPr/>
            <p:nvPr/>
          </p:nvSpPr>
          <p:spPr>
            <a:xfrm>
              <a:off x="3630" y="1808"/>
              <a:ext cx="23" cy="46"/>
            </a:xfrm>
            <a:custGeom>
              <a:avLst/>
              <a:gdLst/>
              <a:ahLst/>
              <a:cxnLst>
                <a:cxn ang="0">
                  <a:pos x="0" y="27"/>
                </a:cxn>
                <a:cxn ang="0">
                  <a:pos x="10" y="36"/>
                </a:cxn>
                <a:cxn ang="0">
                  <a:pos x="18" y="24"/>
                </a:cxn>
                <a:cxn ang="0">
                  <a:pos x="4" y="0"/>
                </a:cxn>
                <a:cxn ang="0">
                  <a:pos x="0" y="27"/>
                </a:cxn>
              </a:cxnLst>
              <a:rect l="0" t="0" r="0" b="0"/>
              <a:pathLst>
                <a:path w="26" h="52">
                  <a:moveTo>
                    <a:pt x="0" y="39"/>
                  </a:moveTo>
                  <a:cubicBezTo>
                    <a:pt x="0" y="46"/>
                    <a:pt x="5" y="52"/>
                    <a:pt x="13" y="52"/>
                  </a:cubicBezTo>
                  <a:cubicBezTo>
                    <a:pt x="20" y="52"/>
                    <a:pt x="26" y="42"/>
                    <a:pt x="26" y="34"/>
                  </a:cubicBezTo>
                  <a:cubicBezTo>
                    <a:pt x="26" y="17"/>
                    <a:pt x="13" y="12"/>
                    <a:pt x="7" y="0"/>
                  </a:cubicBezTo>
                  <a:cubicBezTo>
                    <a:pt x="7" y="15"/>
                    <a:pt x="0" y="26"/>
                    <a:pt x="0" y="39"/>
                  </a:cubicBezTo>
                </a:path>
              </a:pathLst>
            </a:custGeom>
            <a:grpFill/>
            <a:ln w="9525">
              <a:noFill/>
            </a:ln>
          </p:spPr>
          <p:txBody>
            <a:bodyPr/>
            <a:lstStyle/>
            <a:p>
              <a:endParaRPr lang="zh-CN" altLang="en-US" sz="100"/>
            </a:p>
          </p:txBody>
        </p:sp>
        <p:sp>
          <p:nvSpPr>
            <p:cNvPr id="30725" name="Freeform 291"/>
            <p:cNvSpPr/>
            <p:nvPr/>
          </p:nvSpPr>
          <p:spPr>
            <a:xfrm>
              <a:off x="3803" y="1858"/>
              <a:ext cx="118" cy="137"/>
            </a:xfrm>
            <a:custGeom>
              <a:avLst/>
              <a:gdLst/>
              <a:ahLst/>
              <a:cxnLst>
                <a:cxn ang="0">
                  <a:pos x="88" y="100"/>
                </a:cxn>
                <a:cxn ang="0">
                  <a:pos x="90" y="92"/>
                </a:cxn>
                <a:cxn ang="0">
                  <a:pos x="90" y="77"/>
                </a:cxn>
                <a:cxn ang="0">
                  <a:pos x="84" y="70"/>
                </a:cxn>
                <a:cxn ang="0">
                  <a:pos x="77" y="59"/>
                </a:cxn>
                <a:cxn ang="0">
                  <a:pos x="71" y="54"/>
                </a:cxn>
                <a:cxn ang="0">
                  <a:pos x="73" y="51"/>
                </a:cxn>
                <a:cxn ang="0">
                  <a:pos x="70" y="47"/>
                </a:cxn>
                <a:cxn ang="0">
                  <a:pos x="66" y="47"/>
                </a:cxn>
                <a:cxn ang="0">
                  <a:pos x="68" y="46"/>
                </a:cxn>
                <a:cxn ang="0">
                  <a:pos x="59" y="39"/>
                </a:cxn>
                <a:cxn ang="0">
                  <a:pos x="40" y="25"/>
                </a:cxn>
                <a:cxn ang="0">
                  <a:pos x="32" y="16"/>
                </a:cxn>
                <a:cxn ang="0">
                  <a:pos x="28" y="15"/>
                </a:cxn>
                <a:cxn ang="0">
                  <a:pos x="17" y="3"/>
                </a:cxn>
                <a:cxn ang="0">
                  <a:pos x="8" y="3"/>
                </a:cxn>
                <a:cxn ang="0">
                  <a:pos x="3" y="0"/>
                </a:cxn>
                <a:cxn ang="0">
                  <a:pos x="0" y="0"/>
                </a:cxn>
                <a:cxn ang="0">
                  <a:pos x="0" y="3"/>
                </a:cxn>
                <a:cxn ang="0">
                  <a:pos x="8" y="15"/>
                </a:cxn>
                <a:cxn ang="0">
                  <a:pos x="15" y="18"/>
                </a:cxn>
                <a:cxn ang="0">
                  <a:pos x="18" y="28"/>
                </a:cxn>
                <a:cxn ang="0">
                  <a:pos x="30" y="39"/>
                </a:cxn>
                <a:cxn ang="0">
                  <a:pos x="34" y="50"/>
                </a:cxn>
                <a:cxn ang="0">
                  <a:pos x="39" y="51"/>
                </a:cxn>
                <a:cxn ang="0">
                  <a:pos x="39" y="54"/>
                </a:cxn>
                <a:cxn ang="0">
                  <a:pos x="45" y="62"/>
                </a:cxn>
                <a:cxn ang="0">
                  <a:pos x="57" y="80"/>
                </a:cxn>
                <a:cxn ang="0">
                  <a:pos x="73" y="96"/>
                </a:cxn>
                <a:cxn ang="0">
                  <a:pos x="80" y="105"/>
                </a:cxn>
                <a:cxn ang="0">
                  <a:pos x="88" y="100"/>
                </a:cxn>
              </a:cxnLst>
              <a:rect l="0" t="0" r="0" b="0"/>
              <a:pathLst>
                <a:path w="135" h="157">
                  <a:moveTo>
                    <a:pt x="132" y="151"/>
                  </a:moveTo>
                  <a:cubicBezTo>
                    <a:pt x="132" y="145"/>
                    <a:pt x="130" y="139"/>
                    <a:pt x="135" y="137"/>
                  </a:cubicBezTo>
                  <a:cubicBezTo>
                    <a:pt x="135" y="116"/>
                    <a:pt x="135" y="116"/>
                    <a:pt x="135" y="116"/>
                  </a:cubicBezTo>
                  <a:cubicBezTo>
                    <a:pt x="135" y="112"/>
                    <a:pt x="129" y="110"/>
                    <a:pt x="126" y="106"/>
                  </a:cubicBezTo>
                  <a:cubicBezTo>
                    <a:pt x="121" y="102"/>
                    <a:pt x="115" y="98"/>
                    <a:pt x="115" y="89"/>
                  </a:cubicBezTo>
                  <a:cubicBezTo>
                    <a:pt x="111" y="89"/>
                    <a:pt x="106" y="87"/>
                    <a:pt x="106" y="81"/>
                  </a:cubicBezTo>
                  <a:cubicBezTo>
                    <a:pt x="109" y="77"/>
                    <a:pt x="109" y="77"/>
                    <a:pt x="109" y="77"/>
                  </a:cubicBezTo>
                  <a:cubicBezTo>
                    <a:pt x="108" y="74"/>
                    <a:pt x="106" y="71"/>
                    <a:pt x="105" y="71"/>
                  </a:cubicBezTo>
                  <a:cubicBezTo>
                    <a:pt x="100" y="71"/>
                    <a:pt x="100" y="71"/>
                    <a:pt x="100" y="71"/>
                  </a:cubicBezTo>
                  <a:cubicBezTo>
                    <a:pt x="102" y="70"/>
                    <a:pt x="102" y="70"/>
                    <a:pt x="102" y="70"/>
                  </a:cubicBezTo>
                  <a:cubicBezTo>
                    <a:pt x="102" y="62"/>
                    <a:pt x="94" y="59"/>
                    <a:pt x="88" y="58"/>
                  </a:cubicBezTo>
                  <a:cubicBezTo>
                    <a:pt x="75" y="52"/>
                    <a:pt x="70" y="47"/>
                    <a:pt x="61" y="38"/>
                  </a:cubicBezTo>
                  <a:cubicBezTo>
                    <a:pt x="57" y="32"/>
                    <a:pt x="54" y="27"/>
                    <a:pt x="48" y="24"/>
                  </a:cubicBezTo>
                  <a:cubicBezTo>
                    <a:pt x="45" y="24"/>
                    <a:pt x="43" y="24"/>
                    <a:pt x="42" y="23"/>
                  </a:cubicBezTo>
                  <a:cubicBezTo>
                    <a:pt x="39" y="15"/>
                    <a:pt x="36" y="8"/>
                    <a:pt x="25" y="4"/>
                  </a:cubicBezTo>
                  <a:cubicBezTo>
                    <a:pt x="12" y="4"/>
                    <a:pt x="12" y="4"/>
                    <a:pt x="12" y="4"/>
                  </a:cubicBezTo>
                  <a:cubicBezTo>
                    <a:pt x="7" y="3"/>
                    <a:pt x="7" y="0"/>
                    <a:pt x="3" y="0"/>
                  </a:cubicBezTo>
                  <a:cubicBezTo>
                    <a:pt x="0" y="0"/>
                    <a:pt x="0" y="0"/>
                    <a:pt x="0" y="0"/>
                  </a:cubicBezTo>
                  <a:cubicBezTo>
                    <a:pt x="0" y="4"/>
                    <a:pt x="0" y="4"/>
                    <a:pt x="0" y="4"/>
                  </a:cubicBezTo>
                  <a:cubicBezTo>
                    <a:pt x="1" y="8"/>
                    <a:pt x="7" y="21"/>
                    <a:pt x="12" y="23"/>
                  </a:cubicBezTo>
                  <a:cubicBezTo>
                    <a:pt x="15" y="24"/>
                    <a:pt x="19" y="23"/>
                    <a:pt x="22" y="27"/>
                  </a:cubicBezTo>
                  <a:cubicBezTo>
                    <a:pt x="24" y="32"/>
                    <a:pt x="25" y="36"/>
                    <a:pt x="28" y="42"/>
                  </a:cubicBezTo>
                  <a:cubicBezTo>
                    <a:pt x="31" y="48"/>
                    <a:pt x="42" y="46"/>
                    <a:pt x="45" y="58"/>
                  </a:cubicBezTo>
                  <a:cubicBezTo>
                    <a:pt x="46" y="62"/>
                    <a:pt x="49" y="73"/>
                    <a:pt x="51" y="74"/>
                  </a:cubicBezTo>
                  <a:cubicBezTo>
                    <a:pt x="52" y="75"/>
                    <a:pt x="58" y="75"/>
                    <a:pt x="58" y="77"/>
                  </a:cubicBezTo>
                  <a:cubicBezTo>
                    <a:pt x="60" y="78"/>
                    <a:pt x="58" y="81"/>
                    <a:pt x="60" y="81"/>
                  </a:cubicBezTo>
                  <a:cubicBezTo>
                    <a:pt x="61" y="81"/>
                    <a:pt x="66" y="90"/>
                    <a:pt x="67" y="93"/>
                  </a:cubicBezTo>
                  <a:cubicBezTo>
                    <a:pt x="72" y="104"/>
                    <a:pt x="76" y="113"/>
                    <a:pt x="85" y="122"/>
                  </a:cubicBezTo>
                  <a:cubicBezTo>
                    <a:pt x="93" y="130"/>
                    <a:pt x="100" y="134"/>
                    <a:pt x="109" y="144"/>
                  </a:cubicBezTo>
                  <a:cubicBezTo>
                    <a:pt x="109" y="144"/>
                    <a:pt x="118" y="157"/>
                    <a:pt x="120" y="157"/>
                  </a:cubicBezTo>
                  <a:cubicBezTo>
                    <a:pt x="123" y="157"/>
                    <a:pt x="132" y="156"/>
                    <a:pt x="132" y="151"/>
                  </a:cubicBezTo>
                </a:path>
              </a:pathLst>
            </a:custGeom>
            <a:grpFill/>
            <a:ln w="9525">
              <a:noFill/>
            </a:ln>
          </p:spPr>
          <p:txBody>
            <a:bodyPr/>
            <a:lstStyle/>
            <a:p>
              <a:endParaRPr lang="zh-CN" altLang="en-US" sz="100"/>
            </a:p>
          </p:txBody>
        </p:sp>
        <p:sp>
          <p:nvSpPr>
            <p:cNvPr id="30726" name="Freeform 292"/>
            <p:cNvSpPr/>
            <p:nvPr/>
          </p:nvSpPr>
          <p:spPr>
            <a:xfrm>
              <a:off x="3954" y="1841"/>
              <a:ext cx="111" cy="134"/>
            </a:xfrm>
            <a:custGeom>
              <a:avLst/>
              <a:gdLst/>
              <a:ahLst/>
              <a:cxnLst>
                <a:cxn ang="0">
                  <a:pos x="0" y="57"/>
                </a:cxn>
                <a:cxn ang="0">
                  <a:pos x="5" y="70"/>
                </a:cxn>
                <a:cxn ang="0">
                  <a:pos x="8" y="71"/>
                </a:cxn>
                <a:cxn ang="0">
                  <a:pos x="8" y="73"/>
                </a:cxn>
                <a:cxn ang="0">
                  <a:pos x="17" y="90"/>
                </a:cxn>
                <a:cxn ang="0">
                  <a:pos x="24" y="89"/>
                </a:cxn>
                <a:cxn ang="0">
                  <a:pos x="24" y="94"/>
                </a:cxn>
                <a:cxn ang="0">
                  <a:pos x="26" y="96"/>
                </a:cxn>
                <a:cxn ang="0">
                  <a:pos x="34" y="91"/>
                </a:cxn>
                <a:cxn ang="0">
                  <a:pos x="47" y="97"/>
                </a:cxn>
                <a:cxn ang="0">
                  <a:pos x="51" y="102"/>
                </a:cxn>
                <a:cxn ang="0">
                  <a:pos x="60" y="97"/>
                </a:cxn>
                <a:cxn ang="0">
                  <a:pos x="63" y="85"/>
                </a:cxn>
                <a:cxn ang="0">
                  <a:pos x="62" y="81"/>
                </a:cxn>
                <a:cxn ang="0">
                  <a:pos x="68" y="73"/>
                </a:cxn>
                <a:cxn ang="0">
                  <a:pos x="71" y="59"/>
                </a:cxn>
                <a:cxn ang="0">
                  <a:pos x="73" y="57"/>
                </a:cxn>
                <a:cxn ang="0">
                  <a:pos x="76" y="56"/>
                </a:cxn>
                <a:cxn ang="0">
                  <a:pos x="82" y="52"/>
                </a:cxn>
                <a:cxn ang="0">
                  <a:pos x="69" y="32"/>
                </a:cxn>
                <a:cxn ang="0">
                  <a:pos x="71" y="30"/>
                </a:cxn>
                <a:cxn ang="0">
                  <a:pos x="70" y="26"/>
                </a:cxn>
                <a:cxn ang="0">
                  <a:pos x="79" y="23"/>
                </a:cxn>
                <a:cxn ang="0">
                  <a:pos x="77" y="21"/>
                </a:cxn>
                <a:cxn ang="0">
                  <a:pos x="83" y="17"/>
                </a:cxn>
                <a:cxn ang="0">
                  <a:pos x="71" y="8"/>
                </a:cxn>
                <a:cxn ang="0">
                  <a:pos x="67" y="0"/>
                </a:cxn>
                <a:cxn ang="0">
                  <a:pos x="54" y="17"/>
                </a:cxn>
                <a:cxn ang="0">
                  <a:pos x="43" y="21"/>
                </a:cxn>
                <a:cxn ang="0">
                  <a:pos x="42" y="23"/>
                </a:cxn>
                <a:cxn ang="0">
                  <a:pos x="39" y="26"/>
                </a:cxn>
                <a:cxn ang="0">
                  <a:pos x="36" y="29"/>
                </a:cxn>
                <a:cxn ang="0">
                  <a:pos x="30" y="37"/>
                </a:cxn>
                <a:cxn ang="0">
                  <a:pos x="22" y="38"/>
                </a:cxn>
                <a:cxn ang="0">
                  <a:pos x="11" y="53"/>
                </a:cxn>
                <a:cxn ang="0">
                  <a:pos x="0" y="57"/>
                </a:cxn>
              </a:cxnLst>
              <a:rect l="0" t="0" r="0" b="0"/>
              <a:pathLst>
                <a:path w="128" h="154">
                  <a:moveTo>
                    <a:pt x="0" y="86"/>
                  </a:moveTo>
                  <a:cubicBezTo>
                    <a:pt x="0" y="88"/>
                    <a:pt x="5" y="104"/>
                    <a:pt x="8" y="106"/>
                  </a:cubicBezTo>
                  <a:cubicBezTo>
                    <a:pt x="9" y="106"/>
                    <a:pt x="12" y="106"/>
                    <a:pt x="12" y="108"/>
                  </a:cubicBezTo>
                  <a:cubicBezTo>
                    <a:pt x="12" y="108"/>
                    <a:pt x="12" y="110"/>
                    <a:pt x="12" y="111"/>
                  </a:cubicBezTo>
                  <a:cubicBezTo>
                    <a:pt x="18" y="120"/>
                    <a:pt x="11" y="136"/>
                    <a:pt x="27" y="136"/>
                  </a:cubicBezTo>
                  <a:cubicBezTo>
                    <a:pt x="32" y="136"/>
                    <a:pt x="33" y="134"/>
                    <a:pt x="37" y="135"/>
                  </a:cubicBezTo>
                  <a:cubicBezTo>
                    <a:pt x="37" y="136"/>
                    <a:pt x="37" y="142"/>
                    <a:pt x="37" y="142"/>
                  </a:cubicBezTo>
                  <a:cubicBezTo>
                    <a:pt x="39" y="142"/>
                    <a:pt x="40" y="145"/>
                    <a:pt x="40" y="145"/>
                  </a:cubicBezTo>
                  <a:cubicBezTo>
                    <a:pt x="46" y="145"/>
                    <a:pt x="49" y="139"/>
                    <a:pt x="52" y="139"/>
                  </a:cubicBezTo>
                  <a:cubicBezTo>
                    <a:pt x="60" y="139"/>
                    <a:pt x="64" y="145"/>
                    <a:pt x="72" y="147"/>
                  </a:cubicBezTo>
                  <a:cubicBezTo>
                    <a:pt x="72" y="150"/>
                    <a:pt x="73" y="154"/>
                    <a:pt x="78" y="154"/>
                  </a:cubicBezTo>
                  <a:cubicBezTo>
                    <a:pt x="83" y="154"/>
                    <a:pt x="83" y="147"/>
                    <a:pt x="91" y="146"/>
                  </a:cubicBezTo>
                  <a:cubicBezTo>
                    <a:pt x="91" y="141"/>
                    <a:pt x="97" y="134"/>
                    <a:pt x="97" y="130"/>
                  </a:cubicBezTo>
                  <a:cubicBezTo>
                    <a:pt x="97" y="127"/>
                    <a:pt x="94" y="126"/>
                    <a:pt x="94" y="123"/>
                  </a:cubicBezTo>
                  <a:cubicBezTo>
                    <a:pt x="94" y="119"/>
                    <a:pt x="98" y="112"/>
                    <a:pt x="104" y="111"/>
                  </a:cubicBezTo>
                  <a:cubicBezTo>
                    <a:pt x="104" y="103"/>
                    <a:pt x="107" y="100"/>
                    <a:pt x="110" y="90"/>
                  </a:cubicBezTo>
                  <a:cubicBezTo>
                    <a:pt x="112" y="86"/>
                    <a:pt x="112" y="86"/>
                    <a:pt x="112" y="86"/>
                  </a:cubicBezTo>
                  <a:cubicBezTo>
                    <a:pt x="113" y="84"/>
                    <a:pt x="115" y="84"/>
                    <a:pt x="116" y="84"/>
                  </a:cubicBezTo>
                  <a:cubicBezTo>
                    <a:pt x="121" y="84"/>
                    <a:pt x="125" y="87"/>
                    <a:pt x="127" y="79"/>
                  </a:cubicBezTo>
                  <a:cubicBezTo>
                    <a:pt x="118" y="79"/>
                    <a:pt x="106" y="56"/>
                    <a:pt x="106" y="48"/>
                  </a:cubicBezTo>
                  <a:cubicBezTo>
                    <a:pt x="106" y="47"/>
                    <a:pt x="109" y="45"/>
                    <a:pt x="109" y="45"/>
                  </a:cubicBezTo>
                  <a:cubicBezTo>
                    <a:pt x="109" y="44"/>
                    <a:pt x="109" y="43"/>
                    <a:pt x="107" y="40"/>
                  </a:cubicBezTo>
                  <a:cubicBezTo>
                    <a:pt x="107" y="40"/>
                    <a:pt x="119" y="36"/>
                    <a:pt x="121" y="35"/>
                  </a:cubicBezTo>
                  <a:cubicBezTo>
                    <a:pt x="119" y="35"/>
                    <a:pt x="119" y="32"/>
                    <a:pt x="119" y="32"/>
                  </a:cubicBezTo>
                  <a:cubicBezTo>
                    <a:pt x="119" y="28"/>
                    <a:pt x="128" y="31"/>
                    <a:pt x="128" y="25"/>
                  </a:cubicBezTo>
                  <a:cubicBezTo>
                    <a:pt x="128" y="16"/>
                    <a:pt x="110" y="23"/>
                    <a:pt x="110" y="12"/>
                  </a:cubicBezTo>
                  <a:cubicBezTo>
                    <a:pt x="110" y="5"/>
                    <a:pt x="110" y="0"/>
                    <a:pt x="103" y="0"/>
                  </a:cubicBezTo>
                  <a:cubicBezTo>
                    <a:pt x="95" y="0"/>
                    <a:pt x="86" y="19"/>
                    <a:pt x="83" y="25"/>
                  </a:cubicBezTo>
                  <a:cubicBezTo>
                    <a:pt x="80" y="29"/>
                    <a:pt x="70" y="28"/>
                    <a:pt x="67" y="32"/>
                  </a:cubicBezTo>
                  <a:cubicBezTo>
                    <a:pt x="66" y="32"/>
                    <a:pt x="66" y="35"/>
                    <a:pt x="64" y="36"/>
                  </a:cubicBezTo>
                  <a:cubicBezTo>
                    <a:pt x="63" y="36"/>
                    <a:pt x="63" y="37"/>
                    <a:pt x="60" y="39"/>
                  </a:cubicBezTo>
                  <a:cubicBezTo>
                    <a:pt x="60" y="39"/>
                    <a:pt x="55" y="43"/>
                    <a:pt x="57" y="44"/>
                  </a:cubicBezTo>
                  <a:cubicBezTo>
                    <a:pt x="54" y="48"/>
                    <a:pt x="54" y="53"/>
                    <a:pt x="46" y="55"/>
                  </a:cubicBezTo>
                  <a:cubicBezTo>
                    <a:pt x="42" y="56"/>
                    <a:pt x="37" y="56"/>
                    <a:pt x="34" y="59"/>
                  </a:cubicBezTo>
                  <a:cubicBezTo>
                    <a:pt x="29" y="65"/>
                    <a:pt x="30" y="80"/>
                    <a:pt x="17" y="80"/>
                  </a:cubicBezTo>
                  <a:cubicBezTo>
                    <a:pt x="9" y="80"/>
                    <a:pt x="0" y="78"/>
                    <a:pt x="0" y="86"/>
                  </a:cubicBezTo>
                </a:path>
              </a:pathLst>
            </a:custGeom>
            <a:grpFill/>
            <a:ln w="9525">
              <a:noFill/>
            </a:ln>
          </p:spPr>
          <p:txBody>
            <a:bodyPr/>
            <a:lstStyle/>
            <a:p>
              <a:endParaRPr lang="zh-CN" altLang="en-US" sz="100"/>
            </a:p>
          </p:txBody>
        </p:sp>
        <p:sp>
          <p:nvSpPr>
            <p:cNvPr id="30727" name="Freeform 293"/>
            <p:cNvSpPr/>
            <p:nvPr/>
          </p:nvSpPr>
          <p:spPr>
            <a:xfrm>
              <a:off x="4062" y="1904"/>
              <a:ext cx="70" cy="88"/>
            </a:xfrm>
            <a:custGeom>
              <a:avLst/>
              <a:gdLst/>
              <a:ahLst/>
              <a:cxnLst>
                <a:cxn ang="0">
                  <a:pos x="22" y="12"/>
                </a:cxn>
                <a:cxn ang="0">
                  <a:pos x="32" y="11"/>
                </a:cxn>
                <a:cxn ang="0">
                  <a:pos x="42" y="13"/>
                </a:cxn>
                <a:cxn ang="0">
                  <a:pos x="51" y="3"/>
                </a:cxn>
                <a:cxn ang="0">
                  <a:pos x="52" y="0"/>
                </a:cxn>
                <a:cxn ang="0">
                  <a:pos x="50" y="0"/>
                </a:cxn>
                <a:cxn ang="0">
                  <a:pos x="41" y="8"/>
                </a:cxn>
                <a:cxn ang="0">
                  <a:pos x="40" y="8"/>
                </a:cxn>
                <a:cxn ang="0">
                  <a:pos x="19" y="3"/>
                </a:cxn>
                <a:cxn ang="0">
                  <a:pos x="8" y="22"/>
                </a:cxn>
                <a:cxn ang="0">
                  <a:pos x="6" y="27"/>
                </a:cxn>
                <a:cxn ang="0">
                  <a:pos x="0" y="44"/>
                </a:cxn>
                <a:cxn ang="0">
                  <a:pos x="6" y="48"/>
                </a:cxn>
                <a:cxn ang="0">
                  <a:pos x="6" y="64"/>
                </a:cxn>
                <a:cxn ang="0">
                  <a:pos x="11" y="67"/>
                </a:cxn>
                <a:cxn ang="0">
                  <a:pos x="15" y="54"/>
                </a:cxn>
                <a:cxn ang="0">
                  <a:pos x="13" y="44"/>
                </a:cxn>
                <a:cxn ang="0">
                  <a:pos x="16" y="40"/>
                </a:cxn>
                <a:cxn ang="0">
                  <a:pos x="19" y="40"/>
                </a:cxn>
                <a:cxn ang="0">
                  <a:pos x="17" y="46"/>
                </a:cxn>
                <a:cxn ang="0">
                  <a:pos x="22" y="56"/>
                </a:cxn>
                <a:cxn ang="0">
                  <a:pos x="22" y="59"/>
                </a:cxn>
                <a:cxn ang="0">
                  <a:pos x="26" y="59"/>
                </a:cxn>
                <a:cxn ang="0">
                  <a:pos x="33" y="53"/>
                </a:cxn>
                <a:cxn ang="0">
                  <a:pos x="29" y="48"/>
                </a:cxn>
                <a:cxn ang="0">
                  <a:pos x="30" y="45"/>
                </a:cxn>
                <a:cxn ang="0">
                  <a:pos x="22" y="32"/>
                </a:cxn>
                <a:cxn ang="0">
                  <a:pos x="37" y="23"/>
                </a:cxn>
                <a:cxn ang="0">
                  <a:pos x="37" y="20"/>
                </a:cxn>
                <a:cxn ang="0">
                  <a:pos x="21" y="26"/>
                </a:cxn>
                <a:cxn ang="0">
                  <a:pos x="22" y="24"/>
                </a:cxn>
                <a:cxn ang="0">
                  <a:pos x="17" y="28"/>
                </a:cxn>
                <a:cxn ang="0">
                  <a:pos x="12" y="17"/>
                </a:cxn>
                <a:cxn ang="0">
                  <a:pos x="22" y="12"/>
                </a:cxn>
              </a:cxnLst>
              <a:rect l="0" t="0" r="0" b="0"/>
              <a:pathLst>
                <a:path w="81" h="101">
                  <a:moveTo>
                    <a:pt x="33" y="18"/>
                  </a:moveTo>
                  <a:cubicBezTo>
                    <a:pt x="41" y="18"/>
                    <a:pt x="44" y="17"/>
                    <a:pt x="50" y="17"/>
                  </a:cubicBezTo>
                  <a:cubicBezTo>
                    <a:pt x="55" y="17"/>
                    <a:pt x="60" y="19"/>
                    <a:pt x="66" y="19"/>
                  </a:cubicBezTo>
                  <a:cubicBezTo>
                    <a:pt x="75" y="19"/>
                    <a:pt x="78" y="11"/>
                    <a:pt x="79" y="5"/>
                  </a:cubicBezTo>
                  <a:cubicBezTo>
                    <a:pt x="81" y="5"/>
                    <a:pt x="81" y="2"/>
                    <a:pt x="81" y="0"/>
                  </a:cubicBezTo>
                  <a:cubicBezTo>
                    <a:pt x="78" y="0"/>
                    <a:pt x="78" y="0"/>
                    <a:pt x="78" y="0"/>
                  </a:cubicBezTo>
                  <a:cubicBezTo>
                    <a:pt x="73" y="5"/>
                    <a:pt x="67" y="9"/>
                    <a:pt x="64" y="11"/>
                  </a:cubicBezTo>
                  <a:cubicBezTo>
                    <a:pt x="61" y="11"/>
                    <a:pt x="61" y="11"/>
                    <a:pt x="61" y="11"/>
                  </a:cubicBezTo>
                  <a:cubicBezTo>
                    <a:pt x="30" y="6"/>
                    <a:pt x="30" y="6"/>
                    <a:pt x="30" y="6"/>
                  </a:cubicBezTo>
                  <a:cubicBezTo>
                    <a:pt x="18" y="6"/>
                    <a:pt x="12" y="22"/>
                    <a:pt x="12" y="33"/>
                  </a:cubicBezTo>
                  <a:cubicBezTo>
                    <a:pt x="12" y="35"/>
                    <a:pt x="9" y="38"/>
                    <a:pt x="9" y="41"/>
                  </a:cubicBezTo>
                  <a:cubicBezTo>
                    <a:pt x="6" y="51"/>
                    <a:pt x="0" y="55"/>
                    <a:pt x="0" y="66"/>
                  </a:cubicBezTo>
                  <a:cubicBezTo>
                    <a:pt x="0" y="72"/>
                    <a:pt x="6" y="72"/>
                    <a:pt x="9" y="72"/>
                  </a:cubicBezTo>
                  <a:cubicBezTo>
                    <a:pt x="9" y="96"/>
                    <a:pt x="9" y="96"/>
                    <a:pt x="9" y="96"/>
                  </a:cubicBezTo>
                  <a:cubicBezTo>
                    <a:pt x="9" y="98"/>
                    <a:pt x="14" y="101"/>
                    <a:pt x="17" y="101"/>
                  </a:cubicBezTo>
                  <a:cubicBezTo>
                    <a:pt x="21" y="101"/>
                    <a:pt x="23" y="85"/>
                    <a:pt x="23" y="82"/>
                  </a:cubicBezTo>
                  <a:cubicBezTo>
                    <a:pt x="23" y="76"/>
                    <a:pt x="20" y="73"/>
                    <a:pt x="20" y="66"/>
                  </a:cubicBezTo>
                  <a:cubicBezTo>
                    <a:pt x="20" y="63"/>
                    <a:pt x="23" y="61"/>
                    <a:pt x="26" y="61"/>
                  </a:cubicBezTo>
                  <a:cubicBezTo>
                    <a:pt x="27" y="61"/>
                    <a:pt x="29" y="61"/>
                    <a:pt x="30" y="61"/>
                  </a:cubicBezTo>
                  <a:cubicBezTo>
                    <a:pt x="27" y="70"/>
                    <a:pt x="27" y="70"/>
                    <a:pt x="27" y="70"/>
                  </a:cubicBezTo>
                  <a:cubicBezTo>
                    <a:pt x="27" y="77"/>
                    <a:pt x="35" y="80"/>
                    <a:pt x="35" y="85"/>
                  </a:cubicBezTo>
                  <a:cubicBezTo>
                    <a:pt x="35" y="86"/>
                    <a:pt x="36" y="89"/>
                    <a:pt x="35" y="90"/>
                  </a:cubicBezTo>
                  <a:cubicBezTo>
                    <a:pt x="41" y="90"/>
                    <a:pt x="41" y="90"/>
                    <a:pt x="41" y="90"/>
                  </a:cubicBezTo>
                  <a:cubicBezTo>
                    <a:pt x="41" y="85"/>
                    <a:pt x="51" y="85"/>
                    <a:pt x="51" y="80"/>
                  </a:cubicBezTo>
                  <a:cubicBezTo>
                    <a:pt x="48" y="80"/>
                    <a:pt x="45" y="74"/>
                    <a:pt x="45" y="72"/>
                  </a:cubicBezTo>
                  <a:cubicBezTo>
                    <a:pt x="45" y="70"/>
                    <a:pt x="45" y="69"/>
                    <a:pt x="47" y="69"/>
                  </a:cubicBezTo>
                  <a:cubicBezTo>
                    <a:pt x="44" y="66"/>
                    <a:pt x="35" y="50"/>
                    <a:pt x="35" y="49"/>
                  </a:cubicBezTo>
                  <a:cubicBezTo>
                    <a:pt x="48" y="49"/>
                    <a:pt x="48" y="38"/>
                    <a:pt x="58" y="34"/>
                  </a:cubicBezTo>
                  <a:cubicBezTo>
                    <a:pt x="58" y="30"/>
                    <a:pt x="58" y="30"/>
                    <a:pt x="58" y="30"/>
                  </a:cubicBezTo>
                  <a:cubicBezTo>
                    <a:pt x="55" y="30"/>
                    <a:pt x="32" y="38"/>
                    <a:pt x="32" y="39"/>
                  </a:cubicBezTo>
                  <a:cubicBezTo>
                    <a:pt x="33" y="37"/>
                    <a:pt x="33" y="37"/>
                    <a:pt x="33" y="37"/>
                  </a:cubicBezTo>
                  <a:cubicBezTo>
                    <a:pt x="32" y="39"/>
                    <a:pt x="30" y="42"/>
                    <a:pt x="27" y="42"/>
                  </a:cubicBezTo>
                  <a:cubicBezTo>
                    <a:pt x="21" y="42"/>
                    <a:pt x="18" y="33"/>
                    <a:pt x="18" y="26"/>
                  </a:cubicBezTo>
                  <a:cubicBezTo>
                    <a:pt x="18" y="17"/>
                    <a:pt x="26" y="18"/>
                    <a:pt x="33" y="18"/>
                  </a:cubicBezTo>
                </a:path>
              </a:pathLst>
            </a:custGeom>
            <a:grpFill/>
            <a:ln w="9525">
              <a:noFill/>
            </a:ln>
          </p:spPr>
          <p:txBody>
            <a:bodyPr/>
            <a:lstStyle/>
            <a:p>
              <a:endParaRPr lang="zh-CN" altLang="en-US" sz="100"/>
            </a:p>
          </p:txBody>
        </p:sp>
        <p:sp>
          <p:nvSpPr>
            <p:cNvPr id="30728" name="Freeform 294"/>
            <p:cNvSpPr/>
            <p:nvPr/>
          </p:nvSpPr>
          <p:spPr>
            <a:xfrm>
              <a:off x="3916" y="1995"/>
              <a:ext cx="112" cy="35"/>
            </a:xfrm>
            <a:custGeom>
              <a:avLst/>
              <a:gdLst/>
              <a:ahLst/>
              <a:cxnLst>
                <a:cxn ang="0">
                  <a:pos x="76" y="22"/>
                </a:cxn>
                <a:cxn ang="0">
                  <a:pos x="82" y="24"/>
                </a:cxn>
                <a:cxn ang="0">
                  <a:pos x="84" y="21"/>
                </a:cxn>
                <a:cxn ang="0">
                  <a:pos x="81" y="19"/>
                </a:cxn>
                <a:cxn ang="0">
                  <a:pos x="72" y="17"/>
                </a:cxn>
                <a:cxn ang="0">
                  <a:pos x="71" y="15"/>
                </a:cxn>
                <a:cxn ang="0">
                  <a:pos x="59" y="11"/>
                </a:cxn>
                <a:cxn ang="0">
                  <a:pos x="69" y="9"/>
                </a:cxn>
                <a:cxn ang="0">
                  <a:pos x="67" y="9"/>
                </a:cxn>
                <a:cxn ang="0">
                  <a:pos x="57" y="10"/>
                </a:cxn>
                <a:cxn ang="0">
                  <a:pos x="45" y="5"/>
                </a:cxn>
                <a:cxn ang="0">
                  <a:pos x="36" y="9"/>
                </a:cxn>
                <a:cxn ang="0">
                  <a:pos x="14" y="0"/>
                </a:cxn>
                <a:cxn ang="0">
                  <a:pos x="9" y="3"/>
                </a:cxn>
                <a:cxn ang="0">
                  <a:pos x="7" y="0"/>
                </a:cxn>
                <a:cxn ang="0">
                  <a:pos x="0" y="7"/>
                </a:cxn>
                <a:cxn ang="0">
                  <a:pos x="9" y="14"/>
                </a:cxn>
                <a:cxn ang="0">
                  <a:pos x="20" y="15"/>
                </a:cxn>
                <a:cxn ang="0">
                  <a:pos x="37" y="17"/>
                </a:cxn>
                <a:cxn ang="0">
                  <a:pos x="43" y="21"/>
                </a:cxn>
                <a:cxn ang="0">
                  <a:pos x="76" y="26"/>
                </a:cxn>
                <a:cxn ang="0">
                  <a:pos x="76" y="22"/>
                </a:cxn>
              </a:cxnLst>
              <a:rect l="0" t="0" r="0" b="0"/>
              <a:pathLst>
                <a:path w="129" h="41">
                  <a:moveTo>
                    <a:pt x="115" y="35"/>
                  </a:moveTo>
                  <a:cubicBezTo>
                    <a:pt x="120" y="35"/>
                    <a:pt x="120" y="39"/>
                    <a:pt x="124" y="39"/>
                  </a:cubicBezTo>
                  <a:cubicBezTo>
                    <a:pt x="126" y="39"/>
                    <a:pt x="129" y="35"/>
                    <a:pt x="129" y="34"/>
                  </a:cubicBezTo>
                  <a:cubicBezTo>
                    <a:pt x="126" y="33"/>
                    <a:pt x="126" y="31"/>
                    <a:pt x="123" y="30"/>
                  </a:cubicBezTo>
                  <a:cubicBezTo>
                    <a:pt x="118" y="28"/>
                    <a:pt x="114" y="33"/>
                    <a:pt x="111" y="28"/>
                  </a:cubicBezTo>
                  <a:cubicBezTo>
                    <a:pt x="111" y="27"/>
                    <a:pt x="111" y="24"/>
                    <a:pt x="108" y="24"/>
                  </a:cubicBezTo>
                  <a:cubicBezTo>
                    <a:pt x="100" y="24"/>
                    <a:pt x="94" y="23"/>
                    <a:pt x="90" y="18"/>
                  </a:cubicBezTo>
                  <a:cubicBezTo>
                    <a:pt x="90" y="19"/>
                    <a:pt x="105" y="18"/>
                    <a:pt x="106" y="15"/>
                  </a:cubicBezTo>
                  <a:cubicBezTo>
                    <a:pt x="102" y="15"/>
                    <a:pt x="102" y="15"/>
                    <a:pt x="102" y="15"/>
                  </a:cubicBezTo>
                  <a:cubicBezTo>
                    <a:pt x="88" y="16"/>
                    <a:pt x="88" y="16"/>
                    <a:pt x="88" y="16"/>
                  </a:cubicBezTo>
                  <a:cubicBezTo>
                    <a:pt x="81" y="16"/>
                    <a:pt x="78" y="8"/>
                    <a:pt x="69" y="8"/>
                  </a:cubicBezTo>
                  <a:cubicBezTo>
                    <a:pt x="63" y="8"/>
                    <a:pt x="61" y="15"/>
                    <a:pt x="55" y="15"/>
                  </a:cubicBezTo>
                  <a:cubicBezTo>
                    <a:pt x="40" y="15"/>
                    <a:pt x="34" y="0"/>
                    <a:pt x="21" y="0"/>
                  </a:cubicBezTo>
                  <a:cubicBezTo>
                    <a:pt x="18" y="0"/>
                    <a:pt x="16" y="3"/>
                    <a:pt x="13" y="3"/>
                  </a:cubicBezTo>
                  <a:cubicBezTo>
                    <a:pt x="12" y="3"/>
                    <a:pt x="12" y="0"/>
                    <a:pt x="10" y="0"/>
                  </a:cubicBezTo>
                  <a:cubicBezTo>
                    <a:pt x="7" y="0"/>
                    <a:pt x="0" y="10"/>
                    <a:pt x="0" y="11"/>
                  </a:cubicBezTo>
                  <a:cubicBezTo>
                    <a:pt x="6" y="11"/>
                    <a:pt x="9" y="16"/>
                    <a:pt x="13" y="22"/>
                  </a:cubicBezTo>
                  <a:cubicBezTo>
                    <a:pt x="18" y="26"/>
                    <a:pt x="25" y="22"/>
                    <a:pt x="31" y="24"/>
                  </a:cubicBezTo>
                  <a:cubicBezTo>
                    <a:pt x="40" y="27"/>
                    <a:pt x="48" y="27"/>
                    <a:pt x="57" y="27"/>
                  </a:cubicBezTo>
                  <a:cubicBezTo>
                    <a:pt x="61" y="27"/>
                    <a:pt x="63" y="34"/>
                    <a:pt x="67" y="34"/>
                  </a:cubicBezTo>
                  <a:cubicBezTo>
                    <a:pt x="85" y="34"/>
                    <a:pt x="100" y="34"/>
                    <a:pt x="115" y="41"/>
                  </a:cubicBezTo>
                  <a:cubicBezTo>
                    <a:pt x="114" y="39"/>
                    <a:pt x="114" y="35"/>
                    <a:pt x="115" y="35"/>
                  </a:cubicBezTo>
                </a:path>
              </a:pathLst>
            </a:custGeom>
            <a:grpFill/>
            <a:ln w="9525">
              <a:noFill/>
            </a:ln>
          </p:spPr>
          <p:txBody>
            <a:bodyPr/>
            <a:lstStyle/>
            <a:p>
              <a:endParaRPr lang="zh-CN" altLang="en-US" sz="100"/>
            </a:p>
          </p:txBody>
        </p:sp>
        <p:sp>
          <p:nvSpPr>
            <p:cNvPr id="30729" name="Freeform 295"/>
            <p:cNvSpPr/>
            <p:nvPr/>
          </p:nvSpPr>
          <p:spPr>
            <a:xfrm>
              <a:off x="4075" y="2022"/>
              <a:ext cx="33" cy="9"/>
            </a:xfrm>
            <a:custGeom>
              <a:avLst/>
              <a:gdLst/>
              <a:ahLst/>
              <a:cxnLst>
                <a:cxn ang="0">
                  <a:pos x="15" y="7"/>
                </a:cxn>
                <a:cxn ang="0">
                  <a:pos x="24" y="0"/>
                </a:cxn>
                <a:cxn ang="0">
                  <a:pos x="15" y="5"/>
                </a:cxn>
                <a:cxn ang="0">
                  <a:pos x="5" y="1"/>
                </a:cxn>
                <a:cxn ang="0">
                  <a:pos x="0" y="5"/>
                </a:cxn>
                <a:cxn ang="0">
                  <a:pos x="7" y="7"/>
                </a:cxn>
                <a:cxn ang="0">
                  <a:pos x="15" y="7"/>
                </a:cxn>
              </a:cxnLst>
              <a:rect l="0" t="0" r="0" b="0"/>
              <a:pathLst>
                <a:path w="39" h="10">
                  <a:moveTo>
                    <a:pt x="25" y="10"/>
                  </a:moveTo>
                  <a:cubicBezTo>
                    <a:pt x="31" y="8"/>
                    <a:pt x="36" y="7"/>
                    <a:pt x="39" y="0"/>
                  </a:cubicBezTo>
                  <a:cubicBezTo>
                    <a:pt x="34" y="1"/>
                    <a:pt x="33" y="5"/>
                    <a:pt x="25" y="5"/>
                  </a:cubicBezTo>
                  <a:cubicBezTo>
                    <a:pt x="19" y="5"/>
                    <a:pt x="16" y="1"/>
                    <a:pt x="8" y="1"/>
                  </a:cubicBezTo>
                  <a:cubicBezTo>
                    <a:pt x="5" y="1"/>
                    <a:pt x="0" y="1"/>
                    <a:pt x="0" y="5"/>
                  </a:cubicBezTo>
                  <a:cubicBezTo>
                    <a:pt x="0" y="10"/>
                    <a:pt x="8" y="10"/>
                    <a:pt x="11" y="10"/>
                  </a:cubicBezTo>
                  <a:lnTo>
                    <a:pt x="25" y="10"/>
                  </a:lnTo>
                  <a:close/>
                </a:path>
              </a:pathLst>
            </a:custGeom>
            <a:grpFill/>
            <a:ln w="9525">
              <a:noFill/>
            </a:ln>
          </p:spPr>
          <p:txBody>
            <a:bodyPr/>
            <a:lstStyle/>
            <a:p>
              <a:endParaRPr lang="zh-CN" altLang="en-US" sz="100"/>
            </a:p>
          </p:txBody>
        </p:sp>
        <p:sp>
          <p:nvSpPr>
            <p:cNvPr id="30730" name="Freeform 296"/>
            <p:cNvSpPr/>
            <p:nvPr/>
          </p:nvSpPr>
          <p:spPr>
            <a:xfrm>
              <a:off x="4042" y="2024"/>
              <a:ext cx="22" cy="9"/>
            </a:xfrm>
            <a:custGeom>
              <a:avLst/>
              <a:gdLst/>
              <a:ahLst/>
              <a:cxnLst>
                <a:cxn ang="0">
                  <a:pos x="10" y="0"/>
                </a:cxn>
                <a:cxn ang="0">
                  <a:pos x="10" y="4"/>
                </a:cxn>
                <a:cxn ang="0">
                  <a:pos x="4" y="2"/>
                </a:cxn>
                <a:cxn ang="0">
                  <a:pos x="0" y="5"/>
                </a:cxn>
                <a:cxn ang="0">
                  <a:pos x="5" y="7"/>
                </a:cxn>
                <a:cxn ang="0">
                  <a:pos x="12" y="5"/>
                </a:cxn>
                <a:cxn ang="0">
                  <a:pos x="14" y="5"/>
                </a:cxn>
                <a:cxn ang="0">
                  <a:pos x="16" y="5"/>
                </a:cxn>
                <a:cxn ang="0">
                  <a:pos x="16" y="0"/>
                </a:cxn>
                <a:cxn ang="0">
                  <a:pos x="10" y="0"/>
                </a:cxn>
              </a:cxnLst>
              <a:rect l="0" t="0" r="0" b="0"/>
              <a:pathLst>
                <a:path w="26" h="10">
                  <a:moveTo>
                    <a:pt x="16" y="0"/>
                  </a:moveTo>
                  <a:cubicBezTo>
                    <a:pt x="16" y="1"/>
                    <a:pt x="16" y="2"/>
                    <a:pt x="16" y="4"/>
                  </a:cubicBezTo>
                  <a:cubicBezTo>
                    <a:pt x="13" y="4"/>
                    <a:pt x="11" y="2"/>
                    <a:pt x="7" y="2"/>
                  </a:cubicBezTo>
                  <a:cubicBezTo>
                    <a:pt x="4" y="2"/>
                    <a:pt x="0" y="1"/>
                    <a:pt x="0" y="6"/>
                  </a:cubicBezTo>
                  <a:cubicBezTo>
                    <a:pt x="0" y="9"/>
                    <a:pt x="6" y="10"/>
                    <a:pt x="8" y="10"/>
                  </a:cubicBezTo>
                  <a:cubicBezTo>
                    <a:pt x="13" y="10"/>
                    <a:pt x="14" y="7"/>
                    <a:pt x="19" y="5"/>
                  </a:cubicBezTo>
                  <a:cubicBezTo>
                    <a:pt x="23" y="7"/>
                    <a:pt x="23" y="7"/>
                    <a:pt x="23" y="7"/>
                  </a:cubicBezTo>
                  <a:cubicBezTo>
                    <a:pt x="26" y="7"/>
                    <a:pt x="26" y="7"/>
                    <a:pt x="26" y="7"/>
                  </a:cubicBezTo>
                  <a:cubicBezTo>
                    <a:pt x="26" y="6"/>
                    <a:pt x="26" y="4"/>
                    <a:pt x="26" y="0"/>
                  </a:cubicBezTo>
                  <a:lnTo>
                    <a:pt x="16" y="0"/>
                  </a:lnTo>
                  <a:close/>
                </a:path>
              </a:pathLst>
            </a:custGeom>
            <a:grpFill/>
            <a:ln w="9525">
              <a:noFill/>
            </a:ln>
          </p:spPr>
          <p:txBody>
            <a:bodyPr/>
            <a:lstStyle/>
            <a:p>
              <a:endParaRPr lang="zh-CN" altLang="en-US" sz="100"/>
            </a:p>
          </p:txBody>
        </p:sp>
        <p:sp>
          <p:nvSpPr>
            <p:cNvPr id="30731" name="Freeform 297"/>
            <p:cNvSpPr/>
            <p:nvPr/>
          </p:nvSpPr>
          <p:spPr>
            <a:xfrm>
              <a:off x="4067" y="2036"/>
              <a:ext cx="16" cy="13"/>
            </a:xfrm>
            <a:custGeom>
              <a:avLst/>
              <a:gdLst/>
              <a:ahLst/>
              <a:cxnLst>
                <a:cxn ang="0">
                  <a:pos x="7" y="0"/>
                </a:cxn>
                <a:cxn ang="0">
                  <a:pos x="5" y="0"/>
                </a:cxn>
                <a:cxn ang="0">
                  <a:pos x="0" y="3"/>
                </a:cxn>
                <a:cxn ang="0">
                  <a:pos x="6" y="5"/>
                </a:cxn>
                <a:cxn ang="0">
                  <a:pos x="8" y="10"/>
                </a:cxn>
                <a:cxn ang="0">
                  <a:pos x="9" y="10"/>
                </a:cxn>
                <a:cxn ang="0">
                  <a:pos x="11" y="8"/>
                </a:cxn>
                <a:cxn ang="0">
                  <a:pos x="7" y="0"/>
                </a:cxn>
              </a:cxnLst>
              <a:rect l="0" t="0" r="0" b="0"/>
              <a:pathLst>
                <a:path w="19" h="15">
                  <a:moveTo>
                    <a:pt x="12" y="0"/>
                  </a:moveTo>
                  <a:cubicBezTo>
                    <a:pt x="8" y="0"/>
                    <a:pt x="8" y="0"/>
                    <a:pt x="8" y="0"/>
                  </a:cubicBezTo>
                  <a:cubicBezTo>
                    <a:pt x="5" y="0"/>
                    <a:pt x="0" y="0"/>
                    <a:pt x="0" y="4"/>
                  </a:cubicBezTo>
                  <a:cubicBezTo>
                    <a:pt x="0" y="8"/>
                    <a:pt x="6" y="8"/>
                    <a:pt x="10" y="8"/>
                  </a:cubicBezTo>
                  <a:cubicBezTo>
                    <a:pt x="10" y="11"/>
                    <a:pt x="12" y="15"/>
                    <a:pt x="13" y="15"/>
                  </a:cubicBezTo>
                  <a:cubicBezTo>
                    <a:pt x="15" y="15"/>
                    <a:pt x="15" y="15"/>
                    <a:pt x="15" y="15"/>
                  </a:cubicBezTo>
                  <a:cubicBezTo>
                    <a:pt x="16" y="15"/>
                    <a:pt x="19" y="13"/>
                    <a:pt x="19" y="12"/>
                  </a:cubicBezTo>
                  <a:cubicBezTo>
                    <a:pt x="19" y="6"/>
                    <a:pt x="12" y="7"/>
                    <a:pt x="12" y="0"/>
                  </a:cubicBezTo>
                </a:path>
              </a:pathLst>
            </a:custGeom>
            <a:grpFill/>
            <a:ln w="9525">
              <a:noFill/>
            </a:ln>
          </p:spPr>
          <p:txBody>
            <a:bodyPr/>
            <a:lstStyle/>
            <a:p>
              <a:endParaRPr lang="zh-CN" altLang="en-US" sz="100"/>
            </a:p>
          </p:txBody>
        </p:sp>
        <p:sp>
          <p:nvSpPr>
            <p:cNvPr id="30732" name="Freeform 298"/>
            <p:cNvSpPr/>
            <p:nvPr/>
          </p:nvSpPr>
          <p:spPr>
            <a:xfrm>
              <a:off x="4032" y="2024"/>
              <a:ext cx="7" cy="7"/>
            </a:xfrm>
            <a:custGeom>
              <a:avLst/>
              <a:gdLst/>
              <a:ahLst/>
              <a:cxnLst>
                <a:cxn ang="0">
                  <a:pos x="4" y="0"/>
                </a:cxn>
                <a:cxn ang="0">
                  <a:pos x="0" y="0"/>
                </a:cxn>
                <a:cxn ang="0">
                  <a:pos x="0" y="4"/>
                </a:cxn>
                <a:cxn ang="0">
                  <a:pos x="4" y="5"/>
                </a:cxn>
                <a:cxn ang="0">
                  <a:pos x="5" y="4"/>
                </a:cxn>
                <a:cxn ang="0">
                  <a:pos x="4" y="0"/>
                </a:cxn>
              </a:cxnLst>
              <a:rect l="0" t="0" r="0" b="0"/>
              <a:pathLst>
                <a:path w="8" h="8">
                  <a:moveTo>
                    <a:pt x="4" y="0"/>
                  </a:moveTo>
                  <a:cubicBezTo>
                    <a:pt x="0" y="0"/>
                    <a:pt x="0" y="0"/>
                    <a:pt x="0" y="0"/>
                  </a:cubicBezTo>
                  <a:cubicBezTo>
                    <a:pt x="0" y="5"/>
                    <a:pt x="0" y="5"/>
                    <a:pt x="0" y="5"/>
                  </a:cubicBezTo>
                  <a:cubicBezTo>
                    <a:pt x="0" y="6"/>
                    <a:pt x="2" y="8"/>
                    <a:pt x="4" y="8"/>
                  </a:cubicBezTo>
                  <a:cubicBezTo>
                    <a:pt x="5" y="8"/>
                    <a:pt x="7" y="6"/>
                    <a:pt x="8" y="4"/>
                  </a:cubicBezTo>
                  <a:cubicBezTo>
                    <a:pt x="7" y="2"/>
                    <a:pt x="7" y="0"/>
                    <a:pt x="4" y="0"/>
                  </a:cubicBezTo>
                </a:path>
              </a:pathLst>
            </a:custGeom>
            <a:grpFill/>
            <a:ln w="9525">
              <a:noFill/>
            </a:ln>
          </p:spPr>
          <p:txBody>
            <a:bodyPr/>
            <a:lstStyle/>
            <a:p>
              <a:endParaRPr lang="zh-CN" altLang="en-US" sz="100"/>
            </a:p>
          </p:txBody>
        </p:sp>
        <p:sp>
          <p:nvSpPr>
            <p:cNvPr id="30733" name="Freeform 299"/>
            <p:cNvSpPr/>
            <p:nvPr/>
          </p:nvSpPr>
          <p:spPr>
            <a:xfrm>
              <a:off x="4115" y="2025"/>
              <a:ext cx="39" cy="24"/>
            </a:xfrm>
            <a:custGeom>
              <a:avLst/>
              <a:gdLst/>
              <a:ahLst/>
              <a:cxnLst>
                <a:cxn ang="0">
                  <a:pos x="12" y="8"/>
                </a:cxn>
                <a:cxn ang="0">
                  <a:pos x="29" y="3"/>
                </a:cxn>
                <a:cxn ang="0">
                  <a:pos x="10" y="4"/>
                </a:cxn>
                <a:cxn ang="0">
                  <a:pos x="10" y="7"/>
                </a:cxn>
                <a:cxn ang="0">
                  <a:pos x="0" y="15"/>
                </a:cxn>
                <a:cxn ang="0">
                  <a:pos x="3" y="18"/>
                </a:cxn>
                <a:cxn ang="0">
                  <a:pos x="12" y="13"/>
                </a:cxn>
                <a:cxn ang="0">
                  <a:pos x="12" y="8"/>
                </a:cxn>
              </a:cxnLst>
              <a:rect l="0" t="0" r="0" b="0"/>
              <a:pathLst>
                <a:path w="45" h="28">
                  <a:moveTo>
                    <a:pt x="19" y="13"/>
                  </a:moveTo>
                  <a:cubicBezTo>
                    <a:pt x="25" y="13"/>
                    <a:pt x="40" y="9"/>
                    <a:pt x="45" y="3"/>
                  </a:cubicBezTo>
                  <a:cubicBezTo>
                    <a:pt x="42" y="0"/>
                    <a:pt x="21" y="1"/>
                    <a:pt x="16" y="7"/>
                  </a:cubicBezTo>
                  <a:cubicBezTo>
                    <a:pt x="16" y="7"/>
                    <a:pt x="16" y="11"/>
                    <a:pt x="15" y="11"/>
                  </a:cubicBezTo>
                  <a:cubicBezTo>
                    <a:pt x="7" y="13"/>
                    <a:pt x="0" y="13"/>
                    <a:pt x="0" y="24"/>
                  </a:cubicBezTo>
                  <a:cubicBezTo>
                    <a:pt x="0" y="25"/>
                    <a:pt x="2" y="28"/>
                    <a:pt x="3" y="28"/>
                  </a:cubicBezTo>
                  <a:cubicBezTo>
                    <a:pt x="7" y="28"/>
                    <a:pt x="15" y="23"/>
                    <a:pt x="18" y="20"/>
                  </a:cubicBezTo>
                  <a:cubicBezTo>
                    <a:pt x="19" y="19"/>
                    <a:pt x="16" y="13"/>
                    <a:pt x="19" y="13"/>
                  </a:cubicBezTo>
                </a:path>
              </a:pathLst>
            </a:custGeom>
            <a:grpFill/>
            <a:ln w="9525">
              <a:noFill/>
            </a:ln>
          </p:spPr>
          <p:txBody>
            <a:bodyPr/>
            <a:lstStyle/>
            <a:p>
              <a:endParaRPr lang="zh-CN" altLang="en-US" sz="100"/>
            </a:p>
          </p:txBody>
        </p:sp>
        <p:sp>
          <p:nvSpPr>
            <p:cNvPr id="30734" name="Freeform 300"/>
            <p:cNvSpPr/>
            <p:nvPr/>
          </p:nvSpPr>
          <p:spPr>
            <a:xfrm>
              <a:off x="4230" y="1990"/>
              <a:ext cx="7" cy="18"/>
            </a:xfrm>
            <a:custGeom>
              <a:avLst/>
              <a:gdLst/>
              <a:ahLst/>
              <a:cxnLst>
                <a:cxn ang="0">
                  <a:pos x="5" y="5"/>
                </a:cxn>
                <a:cxn ang="0">
                  <a:pos x="4" y="0"/>
                </a:cxn>
                <a:cxn ang="0">
                  <a:pos x="4" y="6"/>
                </a:cxn>
                <a:cxn ang="0">
                  <a:pos x="0" y="13"/>
                </a:cxn>
                <a:cxn ang="0">
                  <a:pos x="3" y="14"/>
                </a:cxn>
                <a:cxn ang="0">
                  <a:pos x="4" y="7"/>
                </a:cxn>
                <a:cxn ang="0">
                  <a:pos x="5" y="5"/>
                </a:cxn>
              </a:cxnLst>
              <a:rect l="0" t="0" r="0" b="0"/>
              <a:pathLst>
                <a:path w="8" h="20">
                  <a:moveTo>
                    <a:pt x="8" y="5"/>
                  </a:moveTo>
                  <a:cubicBezTo>
                    <a:pt x="8" y="2"/>
                    <a:pt x="7" y="4"/>
                    <a:pt x="7" y="0"/>
                  </a:cubicBezTo>
                  <a:cubicBezTo>
                    <a:pt x="4" y="1"/>
                    <a:pt x="4" y="5"/>
                    <a:pt x="4" y="9"/>
                  </a:cubicBezTo>
                  <a:cubicBezTo>
                    <a:pt x="4" y="12"/>
                    <a:pt x="0" y="12"/>
                    <a:pt x="0" y="17"/>
                  </a:cubicBezTo>
                  <a:cubicBezTo>
                    <a:pt x="0" y="19"/>
                    <a:pt x="1" y="20"/>
                    <a:pt x="3" y="20"/>
                  </a:cubicBezTo>
                  <a:cubicBezTo>
                    <a:pt x="5" y="20"/>
                    <a:pt x="5" y="15"/>
                    <a:pt x="5" y="10"/>
                  </a:cubicBezTo>
                  <a:cubicBezTo>
                    <a:pt x="7" y="10"/>
                    <a:pt x="8" y="9"/>
                    <a:pt x="8" y="5"/>
                  </a:cubicBezTo>
                </a:path>
              </a:pathLst>
            </a:custGeom>
            <a:grpFill/>
            <a:ln w="9525">
              <a:noFill/>
            </a:ln>
          </p:spPr>
          <p:txBody>
            <a:bodyPr/>
            <a:lstStyle/>
            <a:p>
              <a:endParaRPr lang="zh-CN" altLang="en-US" sz="100"/>
            </a:p>
          </p:txBody>
        </p:sp>
        <p:sp>
          <p:nvSpPr>
            <p:cNvPr id="30735" name="Freeform 301"/>
            <p:cNvSpPr/>
            <p:nvPr/>
          </p:nvSpPr>
          <p:spPr>
            <a:xfrm>
              <a:off x="4142" y="1958"/>
              <a:ext cx="12" cy="14"/>
            </a:xfrm>
            <a:custGeom>
              <a:avLst/>
              <a:gdLst/>
              <a:ahLst/>
              <a:cxnLst>
                <a:cxn ang="0">
                  <a:pos x="0" y="4"/>
                </a:cxn>
                <a:cxn ang="0">
                  <a:pos x="6" y="11"/>
                </a:cxn>
                <a:cxn ang="0">
                  <a:pos x="9" y="5"/>
                </a:cxn>
                <a:cxn ang="0">
                  <a:pos x="0" y="4"/>
                </a:cxn>
              </a:cxnLst>
              <a:rect l="0" t="0" r="0" b="0"/>
              <a:pathLst>
                <a:path w="14" h="16">
                  <a:moveTo>
                    <a:pt x="0" y="6"/>
                  </a:moveTo>
                  <a:cubicBezTo>
                    <a:pt x="0" y="10"/>
                    <a:pt x="6" y="16"/>
                    <a:pt x="9" y="16"/>
                  </a:cubicBezTo>
                  <a:cubicBezTo>
                    <a:pt x="11" y="16"/>
                    <a:pt x="14" y="10"/>
                    <a:pt x="14" y="8"/>
                  </a:cubicBezTo>
                  <a:cubicBezTo>
                    <a:pt x="14" y="4"/>
                    <a:pt x="0" y="0"/>
                    <a:pt x="0" y="6"/>
                  </a:cubicBezTo>
                </a:path>
              </a:pathLst>
            </a:custGeom>
            <a:grpFill/>
            <a:ln w="9525">
              <a:noFill/>
            </a:ln>
          </p:spPr>
          <p:txBody>
            <a:bodyPr/>
            <a:lstStyle/>
            <a:p>
              <a:endParaRPr lang="zh-CN" altLang="en-US" sz="100"/>
            </a:p>
          </p:txBody>
        </p:sp>
        <p:sp>
          <p:nvSpPr>
            <p:cNvPr id="30736" name="Freeform 302"/>
            <p:cNvSpPr/>
            <p:nvPr/>
          </p:nvSpPr>
          <p:spPr>
            <a:xfrm>
              <a:off x="4163" y="1959"/>
              <a:ext cx="32" cy="10"/>
            </a:xfrm>
            <a:custGeom>
              <a:avLst/>
              <a:gdLst/>
              <a:ahLst/>
              <a:cxnLst>
                <a:cxn ang="0">
                  <a:pos x="0" y="4"/>
                </a:cxn>
                <a:cxn ang="0">
                  <a:pos x="4" y="5"/>
                </a:cxn>
                <a:cxn ang="0">
                  <a:pos x="12" y="5"/>
                </a:cxn>
                <a:cxn ang="0">
                  <a:pos x="23" y="8"/>
                </a:cxn>
                <a:cxn ang="0">
                  <a:pos x="25" y="8"/>
                </a:cxn>
                <a:cxn ang="0">
                  <a:pos x="22" y="1"/>
                </a:cxn>
                <a:cxn ang="0">
                  <a:pos x="21" y="1"/>
                </a:cxn>
                <a:cxn ang="0">
                  <a:pos x="16" y="0"/>
                </a:cxn>
                <a:cxn ang="0">
                  <a:pos x="3" y="0"/>
                </a:cxn>
                <a:cxn ang="0">
                  <a:pos x="0" y="4"/>
                </a:cxn>
              </a:cxnLst>
              <a:rect l="0" t="0" r="0" b="0"/>
              <a:pathLst>
                <a:path w="36" h="11">
                  <a:moveTo>
                    <a:pt x="0" y="4"/>
                  </a:moveTo>
                  <a:cubicBezTo>
                    <a:pt x="0" y="4"/>
                    <a:pt x="6" y="7"/>
                    <a:pt x="7" y="7"/>
                  </a:cubicBezTo>
                  <a:cubicBezTo>
                    <a:pt x="18" y="7"/>
                    <a:pt x="18" y="7"/>
                    <a:pt x="18" y="7"/>
                  </a:cubicBezTo>
                  <a:cubicBezTo>
                    <a:pt x="24" y="7"/>
                    <a:pt x="27" y="11"/>
                    <a:pt x="33" y="11"/>
                  </a:cubicBezTo>
                  <a:cubicBezTo>
                    <a:pt x="34" y="11"/>
                    <a:pt x="36" y="11"/>
                    <a:pt x="36" y="11"/>
                  </a:cubicBezTo>
                  <a:cubicBezTo>
                    <a:pt x="36" y="7"/>
                    <a:pt x="31" y="6"/>
                    <a:pt x="31" y="1"/>
                  </a:cubicBezTo>
                  <a:cubicBezTo>
                    <a:pt x="30" y="1"/>
                    <a:pt x="30" y="1"/>
                    <a:pt x="30" y="1"/>
                  </a:cubicBezTo>
                  <a:cubicBezTo>
                    <a:pt x="27" y="1"/>
                    <a:pt x="24" y="3"/>
                    <a:pt x="22" y="0"/>
                  </a:cubicBezTo>
                  <a:cubicBezTo>
                    <a:pt x="3" y="0"/>
                    <a:pt x="3" y="0"/>
                    <a:pt x="3" y="0"/>
                  </a:cubicBezTo>
                  <a:cubicBezTo>
                    <a:pt x="1" y="1"/>
                    <a:pt x="0" y="1"/>
                    <a:pt x="0" y="4"/>
                  </a:cubicBezTo>
                </a:path>
              </a:pathLst>
            </a:custGeom>
            <a:grpFill/>
            <a:ln w="9525">
              <a:noFill/>
            </a:ln>
          </p:spPr>
          <p:txBody>
            <a:bodyPr/>
            <a:lstStyle/>
            <a:p>
              <a:endParaRPr lang="zh-CN" altLang="en-US" sz="100"/>
            </a:p>
          </p:txBody>
        </p:sp>
        <p:sp>
          <p:nvSpPr>
            <p:cNvPr id="30737" name="Freeform 303"/>
            <p:cNvSpPr/>
            <p:nvPr/>
          </p:nvSpPr>
          <p:spPr>
            <a:xfrm>
              <a:off x="4158" y="1895"/>
              <a:ext cx="12" cy="35"/>
            </a:xfrm>
            <a:custGeom>
              <a:avLst/>
              <a:gdLst/>
              <a:ahLst/>
              <a:cxnLst>
                <a:cxn ang="0">
                  <a:pos x="3" y="0"/>
                </a:cxn>
                <a:cxn ang="0">
                  <a:pos x="0" y="8"/>
                </a:cxn>
                <a:cxn ang="0">
                  <a:pos x="3" y="17"/>
                </a:cxn>
                <a:cxn ang="0">
                  <a:pos x="3" y="20"/>
                </a:cxn>
                <a:cxn ang="0">
                  <a:pos x="6" y="27"/>
                </a:cxn>
                <a:cxn ang="0">
                  <a:pos x="3" y="21"/>
                </a:cxn>
                <a:cxn ang="0">
                  <a:pos x="3" y="18"/>
                </a:cxn>
                <a:cxn ang="0">
                  <a:pos x="9" y="18"/>
                </a:cxn>
                <a:cxn ang="0">
                  <a:pos x="7" y="13"/>
                </a:cxn>
                <a:cxn ang="0">
                  <a:pos x="9" y="10"/>
                </a:cxn>
                <a:cxn ang="0">
                  <a:pos x="3" y="0"/>
                </a:cxn>
              </a:cxnLst>
              <a:rect l="0" t="0" r="0" b="0"/>
              <a:pathLst>
                <a:path w="14" h="40">
                  <a:moveTo>
                    <a:pt x="4" y="0"/>
                  </a:moveTo>
                  <a:cubicBezTo>
                    <a:pt x="0" y="3"/>
                    <a:pt x="0" y="7"/>
                    <a:pt x="0" y="11"/>
                  </a:cubicBezTo>
                  <a:cubicBezTo>
                    <a:pt x="0" y="17"/>
                    <a:pt x="3" y="19"/>
                    <a:pt x="3" y="25"/>
                  </a:cubicBezTo>
                  <a:cubicBezTo>
                    <a:pt x="3" y="30"/>
                    <a:pt x="3" y="30"/>
                    <a:pt x="3" y="30"/>
                  </a:cubicBezTo>
                  <a:cubicBezTo>
                    <a:pt x="3" y="33"/>
                    <a:pt x="4" y="40"/>
                    <a:pt x="9" y="40"/>
                  </a:cubicBezTo>
                  <a:cubicBezTo>
                    <a:pt x="7" y="35"/>
                    <a:pt x="6" y="34"/>
                    <a:pt x="4" y="31"/>
                  </a:cubicBezTo>
                  <a:cubicBezTo>
                    <a:pt x="4" y="27"/>
                    <a:pt x="4" y="27"/>
                    <a:pt x="4" y="27"/>
                  </a:cubicBezTo>
                  <a:cubicBezTo>
                    <a:pt x="7" y="27"/>
                    <a:pt x="13" y="27"/>
                    <a:pt x="14" y="27"/>
                  </a:cubicBezTo>
                  <a:cubicBezTo>
                    <a:pt x="13" y="23"/>
                    <a:pt x="10" y="22"/>
                    <a:pt x="10" y="19"/>
                  </a:cubicBezTo>
                  <a:cubicBezTo>
                    <a:pt x="10" y="17"/>
                    <a:pt x="14" y="17"/>
                    <a:pt x="14" y="14"/>
                  </a:cubicBezTo>
                  <a:cubicBezTo>
                    <a:pt x="7" y="11"/>
                    <a:pt x="4" y="7"/>
                    <a:pt x="4" y="0"/>
                  </a:cubicBezTo>
                </a:path>
              </a:pathLst>
            </a:custGeom>
            <a:grpFill/>
            <a:ln w="9525">
              <a:noFill/>
            </a:ln>
          </p:spPr>
          <p:txBody>
            <a:bodyPr/>
            <a:lstStyle/>
            <a:p>
              <a:endParaRPr lang="zh-CN" altLang="en-US" sz="100"/>
            </a:p>
          </p:txBody>
        </p:sp>
        <p:sp>
          <p:nvSpPr>
            <p:cNvPr id="30738" name="Freeform 304"/>
            <p:cNvSpPr/>
            <p:nvPr/>
          </p:nvSpPr>
          <p:spPr>
            <a:xfrm>
              <a:off x="4390" y="1974"/>
              <a:ext cx="44" cy="27"/>
            </a:xfrm>
            <a:custGeom>
              <a:avLst/>
              <a:gdLst/>
              <a:ahLst/>
              <a:cxnLst>
                <a:cxn ang="0">
                  <a:pos x="0" y="13"/>
                </a:cxn>
                <a:cxn ang="0">
                  <a:pos x="9" y="18"/>
                </a:cxn>
                <a:cxn ang="0">
                  <a:pos x="10" y="20"/>
                </a:cxn>
                <a:cxn ang="0">
                  <a:pos x="9" y="18"/>
                </a:cxn>
                <a:cxn ang="0">
                  <a:pos x="14" y="21"/>
                </a:cxn>
                <a:cxn ang="0">
                  <a:pos x="28" y="16"/>
                </a:cxn>
                <a:cxn ang="0">
                  <a:pos x="34" y="4"/>
                </a:cxn>
                <a:cxn ang="0">
                  <a:pos x="32" y="0"/>
                </a:cxn>
                <a:cxn ang="0">
                  <a:pos x="25" y="9"/>
                </a:cxn>
                <a:cxn ang="0">
                  <a:pos x="12" y="11"/>
                </a:cxn>
                <a:cxn ang="0">
                  <a:pos x="10" y="13"/>
                </a:cxn>
                <a:cxn ang="0">
                  <a:pos x="0" y="13"/>
                </a:cxn>
              </a:cxnLst>
              <a:rect l="0" t="0" r="0" b="0"/>
              <a:pathLst>
                <a:path w="50" h="31">
                  <a:moveTo>
                    <a:pt x="0" y="19"/>
                  </a:moveTo>
                  <a:cubicBezTo>
                    <a:pt x="2" y="26"/>
                    <a:pt x="8" y="24"/>
                    <a:pt x="12" y="28"/>
                  </a:cubicBezTo>
                  <a:cubicBezTo>
                    <a:pt x="12" y="28"/>
                    <a:pt x="14" y="28"/>
                    <a:pt x="14" y="30"/>
                  </a:cubicBezTo>
                  <a:cubicBezTo>
                    <a:pt x="12" y="28"/>
                    <a:pt x="12" y="28"/>
                    <a:pt x="12" y="28"/>
                  </a:cubicBezTo>
                  <a:cubicBezTo>
                    <a:pt x="14" y="30"/>
                    <a:pt x="18" y="31"/>
                    <a:pt x="20" y="31"/>
                  </a:cubicBezTo>
                  <a:cubicBezTo>
                    <a:pt x="29" y="31"/>
                    <a:pt x="33" y="26"/>
                    <a:pt x="41" y="24"/>
                  </a:cubicBezTo>
                  <a:cubicBezTo>
                    <a:pt x="41" y="16"/>
                    <a:pt x="50" y="17"/>
                    <a:pt x="50" y="7"/>
                  </a:cubicBezTo>
                  <a:cubicBezTo>
                    <a:pt x="50" y="4"/>
                    <a:pt x="48" y="0"/>
                    <a:pt x="47" y="0"/>
                  </a:cubicBezTo>
                  <a:cubicBezTo>
                    <a:pt x="39" y="0"/>
                    <a:pt x="42" y="11"/>
                    <a:pt x="36" y="13"/>
                  </a:cubicBezTo>
                  <a:cubicBezTo>
                    <a:pt x="32" y="16"/>
                    <a:pt x="26" y="16"/>
                    <a:pt x="18" y="17"/>
                  </a:cubicBezTo>
                  <a:cubicBezTo>
                    <a:pt x="18" y="17"/>
                    <a:pt x="15" y="20"/>
                    <a:pt x="14" y="19"/>
                  </a:cubicBezTo>
                  <a:lnTo>
                    <a:pt x="0" y="19"/>
                  </a:lnTo>
                  <a:close/>
                </a:path>
              </a:pathLst>
            </a:custGeom>
            <a:grpFill/>
            <a:ln w="9525">
              <a:noFill/>
            </a:ln>
          </p:spPr>
          <p:txBody>
            <a:bodyPr/>
            <a:lstStyle/>
            <a:p>
              <a:endParaRPr lang="zh-CN" altLang="en-US" sz="100"/>
            </a:p>
          </p:txBody>
        </p:sp>
        <p:sp>
          <p:nvSpPr>
            <p:cNvPr id="30739" name="Freeform 305"/>
            <p:cNvSpPr/>
            <p:nvPr/>
          </p:nvSpPr>
          <p:spPr>
            <a:xfrm>
              <a:off x="4195" y="1927"/>
              <a:ext cx="224" cy="126"/>
            </a:xfrm>
            <a:custGeom>
              <a:avLst/>
              <a:gdLst/>
              <a:ahLst/>
              <a:cxnLst>
                <a:cxn ang="0">
                  <a:pos x="134" y="51"/>
                </a:cxn>
                <a:cxn ang="0">
                  <a:pos x="117" y="36"/>
                </a:cxn>
                <a:cxn ang="0">
                  <a:pos x="114" y="32"/>
                </a:cxn>
                <a:cxn ang="0">
                  <a:pos x="106" y="28"/>
                </a:cxn>
                <a:cxn ang="0">
                  <a:pos x="86" y="21"/>
                </a:cxn>
                <a:cxn ang="0">
                  <a:pos x="84" y="20"/>
                </a:cxn>
                <a:cxn ang="0">
                  <a:pos x="83" y="20"/>
                </a:cxn>
                <a:cxn ang="0">
                  <a:pos x="84" y="20"/>
                </a:cxn>
                <a:cxn ang="0">
                  <a:pos x="80" y="17"/>
                </a:cxn>
                <a:cxn ang="0">
                  <a:pos x="72" y="17"/>
                </a:cxn>
                <a:cxn ang="0">
                  <a:pos x="64" y="13"/>
                </a:cxn>
                <a:cxn ang="0">
                  <a:pos x="60" y="10"/>
                </a:cxn>
                <a:cxn ang="0">
                  <a:pos x="50" y="17"/>
                </a:cxn>
                <a:cxn ang="0">
                  <a:pos x="43" y="23"/>
                </a:cxn>
                <a:cxn ang="0">
                  <a:pos x="38" y="27"/>
                </a:cxn>
                <a:cxn ang="0">
                  <a:pos x="32" y="21"/>
                </a:cxn>
                <a:cxn ang="0">
                  <a:pos x="29" y="17"/>
                </a:cxn>
                <a:cxn ang="0">
                  <a:pos x="29" y="8"/>
                </a:cxn>
                <a:cxn ang="0">
                  <a:pos x="14" y="0"/>
                </a:cxn>
                <a:cxn ang="0">
                  <a:pos x="3" y="7"/>
                </a:cxn>
                <a:cxn ang="0">
                  <a:pos x="0" y="9"/>
                </a:cxn>
                <a:cxn ang="0">
                  <a:pos x="9" y="16"/>
                </a:cxn>
                <a:cxn ang="0">
                  <a:pos x="10" y="18"/>
                </a:cxn>
                <a:cxn ang="0">
                  <a:pos x="14" y="20"/>
                </a:cxn>
                <a:cxn ang="0">
                  <a:pos x="23" y="17"/>
                </a:cxn>
                <a:cxn ang="0">
                  <a:pos x="26" y="17"/>
                </a:cxn>
                <a:cxn ang="0">
                  <a:pos x="10" y="23"/>
                </a:cxn>
                <a:cxn ang="0">
                  <a:pos x="16" y="27"/>
                </a:cxn>
                <a:cxn ang="0">
                  <a:pos x="17" y="35"/>
                </a:cxn>
                <a:cxn ang="0">
                  <a:pos x="20" y="36"/>
                </a:cxn>
                <a:cxn ang="0">
                  <a:pos x="24" y="30"/>
                </a:cxn>
                <a:cxn ang="0">
                  <a:pos x="24" y="32"/>
                </a:cxn>
                <a:cxn ang="0">
                  <a:pos x="35" y="38"/>
                </a:cxn>
                <a:cxn ang="0">
                  <a:pos x="50" y="43"/>
                </a:cxn>
                <a:cxn ang="0">
                  <a:pos x="63" y="51"/>
                </a:cxn>
                <a:cxn ang="0">
                  <a:pos x="67" y="64"/>
                </a:cxn>
                <a:cxn ang="0">
                  <a:pos x="60" y="71"/>
                </a:cxn>
                <a:cxn ang="0">
                  <a:pos x="64" y="73"/>
                </a:cxn>
                <a:cxn ang="0">
                  <a:pos x="70" y="73"/>
                </a:cxn>
                <a:cxn ang="0">
                  <a:pos x="76" y="72"/>
                </a:cxn>
                <a:cxn ang="0">
                  <a:pos x="92" y="82"/>
                </a:cxn>
                <a:cxn ang="0">
                  <a:pos x="103" y="82"/>
                </a:cxn>
                <a:cxn ang="0">
                  <a:pos x="104" y="73"/>
                </a:cxn>
                <a:cxn ang="0">
                  <a:pos x="115" y="66"/>
                </a:cxn>
                <a:cxn ang="0">
                  <a:pos x="135" y="82"/>
                </a:cxn>
                <a:cxn ang="0">
                  <a:pos x="138" y="83"/>
                </a:cxn>
                <a:cxn ang="0">
                  <a:pos x="150" y="91"/>
                </a:cxn>
                <a:cxn ang="0">
                  <a:pos x="157" y="91"/>
                </a:cxn>
                <a:cxn ang="0">
                  <a:pos x="163" y="95"/>
                </a:cxn>
                <a:cxn ang="0">
                  <a:pos x="165" y="95"/>
                </a:cxn>
                <a:cxn ang="0">
                  <a:pos x="168" y="90"/>
                </a:cxn>
                <a:cxn ang="0">
                  <a:pos x="163" y="90"/>
                </a:cxn>
                <a:cxn ang="0">
                  <a:pos x="160" y="84"/>
                </a:cxn>
                <a:cxn ang="0">
                  <a:pos x="156" y="84"/>
                </a:cxn>
                <a:cxn ang="0">
                  <a:pos x="154" y="82"/>
                </a:cxn>
                <a:cxn ang="0">
                  <a:pos x="147" y="78"/>
                </a:cxn>
                <a:cxn ang="0">
                  <a:pos x="142" y="69"/>
                </a:cxn>
                <a:cxn ang="0">
                  <a:pos x="137" y="61"/>
                </a:cxn>
                <a:cxn ang="0">
                  <a:pos x="142" y="56"/>
                </a:cxn>
                <a:cxn ang="0">
                  <a:pos x="134" y="51"/>
                </a:cxn>
              </a:cxnLst>
              <a:rect l="0" t="0" r="0" b="0"/>
              <a:pathLst>
                <a:path w="258" h="145">
                  <a:moveTo>
                    <a:pt x="204" y="78"/>
                  </a:moveTo>
                  <a:cubicBezTo>
                    <a:pt x="194" y="71"/>
                    <a:pt x="194" y="59"/>
                    <a:pt x="180" y="54"/>
                  </a:cubicBezTo>
                  <a:cubicBezTo>
                    <a:pt x="177" y="54"/>
                    <a:pt x="174" y="53"/>
                    <a:pt x="174" y="50"/>
                  </a:cubicBezTo>
                  <a:cubicBezTo>
                    <a:pt x="168" y="50"/>
                    <a:pt x="167" y="43"/>
                    <a:pt x="161" y="43"/>
                  </a:cubicBezTo>
                  <a:cubicBezTo>
                    <a:pt x="150" y="43"/>
                    <a:pt x="137" y="38"/>
                    <a:pt x="131" y="32"/>
                  </a:cubicBezTo>
                  <a:cubicBezTo>
                    <a:pt x="131" y="32"/>
                    <a:pt x="129" y="32"/>
                    <a:pt x="129" y="31"/>
                  </a:cubicBezTo>
                  <a:cubicBezTo>
                    <a:pt x="128" y="31"/>
                    <a:pt x="128" y="31"/>
                    <a:pt x="128" y="31"/>
                  </a:cubicBezTo>
                  <a:cubicBezTo>
                    <a:pt x="129" y="31"/>
                    <a:pt x="129" y="31"/>
                    <a:pt x="129" y="31"/>
                  </a:cubicBezTo>
                  <a:cubicBezTo>
                    <a:pt x="126" y="31"/>
                    <a:pt x="123" y="30"/>
                    <a:pt x="122" y="27"/>
                  </a:cubicBezTo>
                  <a:cubicBezTo>
                    <a:pt x="110" y="27"/>
                    <a:pt x="110" y="27"/>
                    <a:pt x="110" y="27"/>
                  </a:cubicBezTo>
                  <a:cubicBezTo>
                    <a:pt x="107" y="26"/>
                    <a:pt x="103" y="20"/>
                    <a:pt x="98" y="19"/>
                  </a:cubicBezTo>
                  <a:cubicBezTo>
                    <a:pt x="97" y="18"/>
                    <a:pt x="94" y="19"/>
                    <a:pt x="92" y="16"/>
                  </a:cubicBezTo>
                  <a:cubicBezTo>
                    <a:pt x="88" y="18"/>
                    <a:pt x="82" y="26"/>
                    <a:pt x="77" y="27"/>
                  </a:cubicBezTo>
                  <a:cubicBezTo>
                    <a:pt x="71" y="30"/>
                    <a:pt x="71" y="30"/>
                    <a:pt x="67" y="34"/>
                  </a:cubicBezTo>
                  <a:cubicBezTo>
                    <a:pt x="67" y="34"/>
                    <a:pt x="62" y="42"/>
                    <a:pt x="59" y="42"/>
                  </a:cubicBezTo>
                  <a:cubicBezTo>
                    <a:pt x="56" y="42"/>
                    <a:pt x="50" y="34"/>
                    <a:pt x="50" y="32"/>
                  </a:cubicBezTo>
                  <a:cubicBezTo>
                    <a:pt x="46" y="32"/>
                    <a:pt x="44" y="30"/>
                    <a:pt x="44" y="27"/>
                  </a:cubicBezTo>
                  <a:cubicBezTo>
                    <a:pt x="44" y="11"/>
                    <a:pt x="44" y="11"/>
                    <a:pt x="44" y="11"/>
                  </a:cubicBezTo>
                  <a:cubicBezTo>
                    <a:pt x="36" y="8"/>
                    <a:pt x="30" y="0"/>
                    <a:pt x="22" y="0"/>
                  </a:cubicBezTo>
                  <a:cubicBezTo>
                    <a:pt x="15" y="0"/>
                    <a:pt x="12" y="10"/>
                    <a:pt x="6" y="10"/>
                  </a:cubicBezTo>
                  <a:cubicBezTo>
                    <a:pt x="3" y="10"/>
                    <a:pt x="0" y="11"/>
                    <a:pt x="0" y="14"/>
                  </a:cubicBezTo>
                  <a:cubicBezTo>
                    <a:pt x="0" y="20"/>
                    <a:pt x="10" y="18"/>
                    <a:pt x="13" y="24"/>
                  </a:cubicBezTo>
                  <a:cubicBezTo>
                    <a:pt x="15" y="26"/>
                    <a:pt x="15" y="27"/>
                    <a:pt x="16" y="28"/>
                  </a:cubicBezTo>
                  <a:cubicBezTo>
                    <a:pt x="18" y="28"/>
                    <a:pt x="21" y="30"/>
                    <a:pt x="22" y="30"/>
                  </a:cubicBezTo>
                  <a:cubicBezTo>
                    <a:pt x="27" y="30"/>
                    <a:pt x="31" y="30"/>
                    <a:pt x="36" y="27"/>
                  </a:cubicBezTo>
                  <a:cubicBezTo>
                    <a:pt x="39" y="27"/>
                    <a:pt x="39" y="27"/>
                    <a:pt x="39" y="27"/>
                  </a:cubicBezTo>
                  <a:cubicBezTo>
                    <a:pt x="36" y="34"/>
                    <a:pt x="22" y="32"/>
                    <a:pt x="16" y="36"/>
                  </a:cubicBezTo>
                  <a:cubicBezTo>
                    <a:pt x="16" y="39"/>
                    <a:pt x="22" y="38"/>
                    <a:pt x="24" y="42"/>
                  </a:cubicBezTo>
                  <a:cubicBezTo>
                    <a:pt x="27" y="46"/>
                    <a:pt x="24" y="47"/>
                    <a:pt x="27" y="53"/>
                  </a:cubicBezTo>
                  <a:cubicBezTo>
                    <a:pt x="27" y="54"/>
                    <a:pt x="30" y="54"/>
                    <a:pt x="31" y="54"/>
                  </a:cubicBezTo>
                  <a:cubicBezTo>
                    <a:pt x="34" y="54"/>
                    <a:pt x="36" y="49"/>
                    <a:pt x="37" y="45"/>
                  </a:cubicBezTo>
                  <a:cubicBezTo>
                    <a:pt x="37" y="50"/>
                    <a:pt x="37" y="50"/>
                    <a:pt x="37" y="50"/>
                  </a:cubicBezTo>
                  <a:cubicBezTo>
                    <a:pt x="44" y="47"/>
                    <a:pt x="47" y="59"/>
                    <a:pt x="53" y="59"/>
                  </a:cubicBezTo>
                  <a:cubicBezTo>
                    <a:pt x="61" y="59"/>
                    <a:pt x="73" y="62"/>
                    <a:pt x="77" y="65"/>
                  </a:cubicBezTo>
                  <a:cubicBezTo>
                    <a:pt x="82" y="66"/>
                    <a:pt x="95" y="71"/>
                    <a:pt x="97" y="78"/>
                  </a:cubicBezTo>
                  <a:cubicBezTo>
                    <a:pt x="98" y="85"/>
                    <a:pt x="95" y="92"/>
                    <a:pt x="103" y="98"/>
                  </a:cubicBezTo>
                  <a:cubicBezTo>
                    <a:pt x="100" y="100"/>
                    <a:pt x="91" y="102"/>
                    <a:pt x="91" y="108"/>
                  </a:cubicBezTo>
                  <a:cubicBezTo>
                    <a:pt x="91" y="112"/>
                    <a:pt x="95" y="112"/>
                    <a:pt x="98" y="112"/>
                  </a:cubicBezTo>
                  <a:cubicBezTo>
                    <a:pt x="107" y="112"/>
                    <a:pt x="107" y="112"/>
                    <a:pt x="107" y="112"/>
                  </a:cubicBezTo>
                  <a:cubicBezTo>
                    <a:pt x="107" y="109"/>
                    <a:pt x="112" y="109"/>
                    <a:pt x="115" y="109"/>
                  </a:cubicBezTo>
                  <a:cubicBezTo>
                    <a:pt x="125" y="109"/>
                    <a:pt x="128" y="124"/>
                    <a:pt x="140" y="124"/>
                  </a:cubicBezTo>
                  <a:cubicBezTo>
                    <a:pt x="158" y="124"/>
                    <a:pt x="158" y="124"/>
                    <a:pt x="158" y="124"/>
                  </a:cubicBezTo>
                  <a:cubicBezTo>
                    <a:pt x="158" y="120"/>
                    <a:pt x="161" y="118"/>
                    <a:pt x="159" y="112"/>
                  </a:cubicBezTo>
                  <a:cubicBezTo>
                    <a:pt x="165" y="109"/>
                    <a:pt x="165" y="100"/>
                    <a:pt x="176" y="100"/>
                  </a:cubicBezTo>
                  <a:cubicBezTo>
                    <a:pt x="191" y="100"/>
                    <a:pt x="198" y="113"/>
                    <a:pt x="207" y="124"/>
                  </a:cubicBezTo>
                  <a:cubicBezTo>
                    <a:pt x="208" y="124"/>
                    <a:pt x="211" y="125"/>
                    <a:pt x="211" y="127"/>
                  </a:cubicBezTo>
                  <a:cubicBezTo>
                    <a:pt x="211" y="132"/>
                    <a:pt x="222" y="137"/>
                    <a:pt x="229" y="139"/>
                  </a:cubicBezTo>
                  <a:cubicBezTo>
                    <a:pt x="240" y="139"/>
                    <a:pt x="240" y="139"/>
                    <a:pt x="240" y="139"/>
                  </a:cubicBezTo>
                  <a:cubicBezTo>
                    <a:pt x="241" y="140"/>
                    <a:pt x="247" y="145"/>
                    <a:pt x="249" y="145"/>
                  </a:cubicBezTo>
                  <a:cubicBezTo>
                    <a:pt x="252" y="145"/>
                    <a:pt x="252" y="145"/>
                    <a:pt x="252" y="145"/>
                  </a:cubicBezTo>
                  <a:cubicBezTo>
                    <a:pt x="252" y="141"/>
                    <a:pt x="255" y="139"/>
                    <a:pt x="258" y="137"/>
                  </a:cubicBezTo>
                  <a:cubicBezTo>
                    <a:pt x="256" y="137"/>
                    <a:pt x="249" y="137"/>
                    <a:pt x="249" y="136"/>
                  </a:cubicBezTo>
                  <a:cubicBezTo>
                    <a:pt x="247" y="133"/>
                    <a:pt x="246" y="131"/>
                    <a:pt x="244" y="129"/>
                  </a:cubicBezTo>
                  <a:cubicBezTo>
                    <a:pt x="243" y="129"/>
                    <a:pt x="240" y="131"/>
                    <a:pt x="238" y="129"/>
                  </a:cubicBezTo>
                  <a:cubicBezTo>
                    <a:pt x="238" y="127"/>
                    <a:pt x="237" y="124"/>
                    <a:pt x="235" y="124"/>
                  </a:cubicBezTo>
                  <a:cubicBezTo>
                    <a:pt x="232" y="124"/>
                    <a:pt x="226" y="121"/>
                    <a:pt x="225" y="118"/>
                  </a:cubicBezTo>
                  <a:cubicBezTo>
                    <a:pt x="222" y="113"/>
                    <a:pt x="222" y="109"/>
                    <a:pt x="217" y="105"/>
                  </a:cubicBezTo>
                  <a:cubicBezTo>
                    <a:pt x="217" y="104"/>
                    <a:pt x="210" y="96"/>
                    <a:pt x="210" y="93"/>
                  </a:cubicBezTo>
                  <a:cubicBezTo>
                    <a:pt x="210" y="89"/>
                    <a:pt x="217" y="90"/>
                    <a:pt x="217" y="85"/>
                  </a:cubicBezTo>
                  <a:cubicBezTo>
                    <a:pt x="217" y="74"/>
                    <a:pt x="208" y="79"/>
                    <a:pt x="204" y="78"/>
                  </a:cubicBezTo>
                </a:path>
              </a:pathLst>
            </a:custGeom>
            <a:grpFill/>
            <a:ln w="9525">
              <a:noFill/>
            </a:ln>
          </p:spPr>
          <p:txBody>
            <a:bodyPr/>
            <a:lstStyle/>
            <a:p>
              <a:endParaRPr lang="zh-CN" altLang="en-US" sz="100"/>
            </a:p>
          </p:txBody>
        </p:sp>
        <p:sp>
          <p:nvSpPr>
            <p:cNvPr id="30740" name="Freeform 306"/>
            <p:cNvSpPr/>
            <p:nvPr/>
          </p:nvSpPr>
          <p:spPr>
            <a:xfrm>
              <a:off x="4421" y="1955"/>
              <a:ext cx="23" cy="24"/>
            </a:xfrm>
            <a:custGeom>
              <a:avLst/>
              <a:gdLst/>
              <a:ahLst/>
              <a:cxnLst>
                <a:cxn ang="0">
                  <a:pos x="11" y="10"/>
                </a:cxn>
                <a:cxn ang="0">
                  <a:pos x="0" y="0"/>
                </a:cxn>
                <a:cxn ang="0">
                  <a:pos x="6" y="4"/>
                </a:cxn>
                <a:cxn ang="0">
                  <a:pos x="12" y="12"/>
                </a:cxn>
                <a:cxn ang="0">
                  <a:pos x="14" y="18"/>
                </a:cxn>
                <a:cxn ang="0">
                  <a:pos x="17" y="18"/>
                </a:cxn>
                <a:cxn ang="0">
                  <a:pos x="17" y="17"/>
                </a:cxn>
                <a:cxn ang="0">
                  <a:pos x="11" y="10"/>
                </a:cxn>
              </a:cxnLst>
              <a:rect l="0" t="0" r="0" b="0"/>
              <a:pathLst>
                <a:path w="27" h="27">
                  <a:moveTo>
                    <a:pt x="18" y="13"/>
                  </a:moveTo>
                  <a:cubicBezTo>
                    <a:pt x="14" y="8"/>
                    <a:pt x="9" y="2"/>
                    <a:pt x="0" y="0"/>
                  </a:cubicBezTo>
                  <a:cubicBezTo>
                    <a:pt x="2" y="4"/>
                    <a:pt x="5" y="4"/>
                    <a:pt x="9" y="5"/>
                  </a:cubicBezTo>
                  <a:cubicBezTo>
                    <a:pt x="15" y="9"/>
                    <a:pt x="14" y="14"/>
                    <a:pt x="20" y="17"/>
                  </a:cubicBezTo>
                  <a:cubicBezTo>
                    <a:pt x="18" y="22"/>
                    <a:pt x="18" y="25"/>
                    <a:pt x="24" y="26"/>
                  </a:cubicBezTo>
                  <a:cubicBezTo>
                    <a:pt x="24" y="27"/>
                    <a:pt x="26" y="26"/>
                    <a:pt x="27" y="26"/>
                  </a:cubicBezTo>
                  <a:cubicBezTo>
                    <a:pt x="26" y="25"/>
                    <a:pt x="27" y="24"/>
                    <a:pt x="27" y="24"/>
                  </a:cubicBezTo>
                  <a:cubicBezTo>
                    <a:pt x="27" y="17"/>
                    <a:pt x="21" y="17"/>
                    <a:pt x="18" y="13"/>
                  </a:cubicBezTo>
                </a:path>
              </a:pathLst>
            </a:custGeom>
            <a:grpFill/>
            <a:ln w="9525">
              <a:noFill/>
            </a:ln>
          </p:spPr>
          <p:txBody>
            <a:bodyPr/>
            <a:lstStyle/>
            <a:p>
              <a:endParaRPr lang="zh-CN" altLang="en-US" sz="100"/>
            </a:p>
          </p:txBody>
        </p:sp>
        <p:sp>
          <p:nvSpPr>
            <p:cNvPr id="30741" name="Freeform 307"/>
            <p:cNvSpPr/>
            <p:nvPr/>
          </p:nvSpPr>
          <p:spPr>
            <a:xfrm>
              <a:off x="4461" y="1989"/>
              <a:ext cx="10" cy="16"/>
            </a:xfrm>
            <a:custGeom>
              <a:avLst/>
              <a:gdLst/>
              <a:ahLst/>
              <a:cxnLst>
                <a:cxn ang="0">
                  <a:pos x="0" y="0"/>
                </a:cxn>
                <a:cxn ang="0">
                  <a:pos x="5" y="7"/>
                </a:cxn>
                <a:cxn ang="0">
                  <a:pos x="5" y="10"/>
                </a:cxn>
                <a:cxn ang="0">
                  <a:pos x="6" y="12"/>
                </a:cxn>
                <a:cxn ang="0">
                  <a:pos x="7" y="10"/>
                </a:cxn>
                <a:cxn ang="0">
                  <a:pos x="0" y="0"/>
                </a:cxn>
              </a:cxnLst>
              <a:rect l="0" t="0" r="0" b="0"/>
              <a:pathLst>
                <a:path w="12" h="18">
                  <a:moveTo>
                    <a:pt x="0" y="0"/>
                  </a:moveTo>
                  <a:cubicBezTo>
                    <a:pt x="0" y="5"/>
                    <a:pt x="2" y="10"/>
                    <a:pt x="8" y="10"/>
                  </a:cubicBezTo>
                  <a:cubicBezTo>
                    <a:pt x="8" y="14"/>
                    <a:pt x="8" y="14"/>
                    <a:pt x="8" y="14"/>
                  </a:cubicBezTo>
                  <a:cubicBezTo>
                    <a:pt x="8" y="15"/>
                    <a:pt x="8" y="18"/>
                    <a:pt x="9" y="18"/>
                  </a:cubicBezTo>
                  <a:cubicBezTo>
                    <a:pt x="11" y="18"/>
                    <a:pt x="12" y="15"/>
                    <a:pt x="12" y="14"/>
                  </a:cubicBezTo>
                  <a:cubicBezTo>
                    <a:pt x="12" y="12"/>
                    <a:pt x="3" y="2"/>
                    <a:pt x="0" y="0"/>
                  </a:cubicBezTo>
                </a:path>
              </a:pathLst>
            </a:custGeom>
            <a:grpFill/>
            <a:ln w="9525">
              <a:noFill/>
            </a:ln>
          </p:spPr>
          <p:txBody>
            <a:bodyPr/>
            <a:lstStyle/>
            <a:p>
              <a:endParaRPr lang="zh-CN" altLang="en-US" sz="100"/>
            </a:p>
          </p:txBody>
        </p:sp>
        <p:sp>
          <p:nvSpPr>
            <p:cNvPr id="30742" name="Freeform 308"/>
            <p:cNvSpPr/>
            <p:nvPr/>
          </p:nvSpPr>
          <p:spPr>
            <a:xfrm>
              <a:off x="4537" y="2044"/>
              <a:ext cx="6" cy="10"/>
            </a:xfrm>
            <a:custGeom>
              <a:avLst/>
              <a:gdLst/>
              <a:ahLst/>
              <a:cxnLst>
                <a:cxn ang="0">
                  <a:pos x="0" y="0"/>
                </a:cxn>
                <a:cxn ang="0">
                  <a:pos x="4" y="8"/>
                </a:cxn>
                <a:cxn ang="0">
                  <a:pos x="4" y="6"/>
                </a:cxn>
                <a:cxn ang="0">
                  <a:pos x="0" y="0"/>
                </a:cxn>
              </a:cxnLst>
              <a:rect l="0" t="0" r="0" b="0"/>
              <a:pathLst>
                <a:path w="7" h="11">
                  <a:moveTo>
                    <a:pt x="0" y="0"/>
                  </a:moveTo>
                  <a:cubicBezTo>
                    <a:pt x="0" y="3"/>
                    <a:pt x="3" y="11"/>
                    <a:pt x="7" y="11"/>
                  </a:cubicBezTo>
                  <a:cubicBezTo>
                    <a:pt x="6" y="10"/>
                    <a:pt x="7" y="9"/>
                    <a:pt x="7" y="9"/>
                  </a:cubicBezTo>
                  <a:cubicBezTo>
                    <a:pt x="7" y="5"/>
                    <a:pt x="3" y="3"/>
                    <a:pt x="0" y="0"/>
                  </a:cubicBezTo>
                </a:path>
              </a:pathLst>
            </a:custGeom>
            <a:grpFill/>
            <a:ln w="9525">
              <a:noFill/>
            </a:ln>
          </p:spPr>
          <p:txBody>
            <a:bodyPr/>
            <a:lstStyle/>
            <a:p>
              <a:endParaRPr lang="zh-CN" altLang="en-US" sz="100"/>
            </a:p>
          </p:txBody>
        </p:sp>
        <p:sp>
          <p:nvSpPr>
            <p:cNvPr id="30743" name="Freeform 309"/>
            <p:cNvSpPr/>
            <p:nvPr/>
          </p:nvSpPr>
          <p:spPr>
            <a:xfrm>
              <a:off x="4519" y="2039"/>
              <a:ext cx="13" cy="5"/>
            </a:xfrm>
            <a:custGeom>
              <a:avLst/>
              <a:gdLst/>
              <a:ahLst/>
              <a:cxnLst>
                <a:cxn ang="0">
                  <a:pos x="0" y="0"/>
                </a:cxn>
                <a:cxn ang="0">
                  <a:pos x="8" y="3"/>
                </a:cxn>
                <a:cxn ang="0">
                  <a:pos x="10" y="3"/>
                </a:cxn>
                <a:cxn ang="0">
                  <a:pos x="0" y="0"/>
                </a:cxn>
              </a:cxnLst>
              <a:rect l="0" t="0" r="0" b="0"/>
              <a:pathLst>
                <a:path w="15" h="6">
                  <a:moveTo>
                    <a:pt x="0" y="0"/>
                  </a:moveTo>
                  <a:cubicBezTo>
                    <a:pt x="0" y="5"/>
                    <a:pt x="7" y="6"/>
                    <a:pt x="12" y="6"/>
                  </a:cubicBezTo>
                  <a:cubicBezTo>
                    <a:pt x="12" y="6"/>
                    <a:pt x="13" y="6"/>
                    <a:pt x="15" y="6"/>
                  </a:cubicBezTo>
                  <a:cubicBezTo>
                    <a:pt x="12" y="1"/>
                    <a:pt x="7" y="0"/>
                    <a:pt x="0" y="0"/>
                  </a:cubicBezTo>
                </a:path>
              </a:pathLst>
            </a:custGeom>
            <a:grpFill/>
            <a:ln w="9525">
              <a:noFill/>
            </a:ln>
          </p:spPr>
          <p:txBody>
            <a:bodyPr/>
            <a:lstStyle/>
            <a:p>
              <a:endParaRPr lang="zh-CN" altLang="en-US" sz="100"/>
            </a:p>
          </p:txBody>
        </p:sp>
        <p:sp>
          <p:nvSpPr>
            <p:cNvPr id="30744" name="Freeform 310"/>
            <p:cNvSpPr/>
            <p:nvPr/>
          </p:nvSpPr>
          <p:spPr>
            <a:xfrm>
              <a:off x="4521" y="2022"/>
              <a:ext cx="11" cy="14"/>
            </a:xfrm>
            <a:custGeom>
              <a:avLst/>
              <a:gdLst/>
              <a:ahLst/>
              <a:cxnLst>
                <a:cxn ang="0">
                  <a:pos x="0" y="0"/>
                </a:cxn>
                <a:cxn ang="0">
                  <a:pos x="8" y="12"/>
                </a:cxn>
                <a:cxn ang="0">
                  <a:pos x="0" y="0"/>
                </a:cxn>
              </a:cxnLst>
              <a:rect l="0" t="0" r="0" b="0"/>
              <a:pathLst>
                <a:path w="13" h="15">
                  <a:moveTo>
                    <a:pt x="0" y="0"/>
                  </a:moveTo>
                  <a:cubicBezTo>
                    <a:pt x="2" y="2"/>
                    <a:pt x="9" y="15"/>
                    <a:pt x="13" y="15"/>
                  </a:cubicBezTo>
                  <a:cubicBezTo>
                    <a:pt x="10" y="8"/>
                    <a:pt x="6" y="2"/>
                    <a:pt x="0" y="0"/>
                  </a:cubicBezTo>
                </a:path>
              </a:pathLst>
            </a:custGeom>
            <a:grpFill/>
            <a:ln w="9525">
              <a:noFill/>
            </a:ln>
          </p:spPr>
          <p:txBody>
            <a:bodyPr/>
            <a:lstStyle/>
            <a:p>
              <a:endParaRPr lang="zh-CN" altLang="en-US" sz="100"/>
            </a:p>
          </p:txBody>
        </p:sp>
        <p:sp>
          <p:nvSpPr>
            <p:cNvPr id="30745" name="Freeform 311"/>
            <p:cNvSpPr/>
            <p:nvPr/>
          </p:nvSpPr>
          <p:spPr>
            <a:xfrm>
              <a:off x="4497" y="2012"/>
              <a:ext cx="15" cy="10"/>
            </a:xfrm>
            <a:custGeom>
              <a:avLst/>
              <a:gdLst/>
              <a:ahLst/>
              <a:cxnLst>
                <a:cxn ang="0">
                  <a:pos x="2" y="2"/>
                </a:cxn>
                <a:cxn ang="0">
                  <a:pos x="0" y="2"/>
                </a:cxn>
                <a:cxn ang="0">
                  <a:pos x="9" y="8"/>
                </a:cxn>
                <a:cxn ang="0">
                  <a:pos x="11" y="6"/>
                </a:cxn>
                <a:cxn ang="0">
                  <a:pos x="2" y="0"/>
                </a:cxn>
                <a:cxn ang="0">
                  <a:pos x="2" y="2"/>
                </a:cxn>
              </a:cxnLst>
              <a:rect l="0" t="0" r="0" b="0"/>
              <a:pathLst>
                <a:path w="17" h="11">
                  <a:moveTo>
                    <a:pt x="2" y="2"/>
                  </a:moveTo>
                  <a:cubicBezTo>
                    <a:pt x="0" y="2"/>
                    <a:pt x="0" y="2"/>
                    <a:pt x="0" y="2"/>
                  </a:cubicBezTo>
                  <a:cubicBezTo>
                    <a:pt x="0" y="7"/>
                    <a:pt x="10" y="11"/>
                    <a:pt x="13" y="11"/>
                  </a:cubicBezTo>
                  <a:cubicBezTo>
                    <a:pt x="15" y="11"/>
                    <a:pt x="16" y="11"/>
                    <a:pt x="17" y="9"/>
                  </a:cubicBezTo>
                  <a:cubicBezTo>
                    <a:pt x="15" y="5"/>
                    <a:pt x="6" y="3"/>
                    <a:pt x="2" y="0"/>
                  </a:cubicBezTo>
                  <a:lnTo>
                    <a:pt x="2" y="2"/>
                  </a:lnTo>
                  <a:close/>
                </a:path>
              </a:pathLst>
            </a:custGeom>
            <a:grpFill/>
            <a:ln w="9525">
              <a:noFill/>
            </a:ln>
          </p:spPr>
          <p:txBody>
            <a:bodyPr/>
            <a:lstStyle/>
            <a:p>
              <a:endParaRPr lang="zh-CN" altLang="en-US" sz="100"/>
            </a:p>
          </p:txBody>
        </p:sp>
        <p:sp>
          <p:nvSpPr>
            <p:cNvPr id="30746" name="Freeform 312"/>
            <p:cNvSpPr/>
            <p:nvPr/>
          </p:nvSpPr>
          <p:spPr>
            <a:xfrm>
              <a:off x="4480" y="2002"/>
              <a:ext cx="10" cy="6"/>
            </a:xfrm>
            <a:custGeom>
              <a:avLst/>
              <a:gdLst/>
              <a:ahLst/>
              <a:cxnLst>
                <a:cxn ang="0">
                  <a:pos x="0" y="0"/>
                </a:cxn>
                <a:cxn ang="0">
                  <a:pos x="2" y="2"/>
                </a:cxn>
                <a:cxn ang="0">
                  <a:pos x="0" y="2"/>
                </a:cxn>
                <a:cxn ang="0">
                  <a:pos x="5" y="4"/>
                </a:cxn>
                <a:cxn ang="0">
                  <a:pos x="8" y="4"/>
                </a:cxn>
                <a:cxn ang="0">
                  <a:pos x="0" y="0"/>
                </a:cxn>
              </a:cxnLst>
              <a:rect l="0" t="0" r="0" b="0"/>
              <a:pathLst>
                <a:path w="11" h="7">
                  <a:moveTo>
                    <a:pt x="0" y="0"/>
                  </a:moveTo>
                  <a:cubicBezTo>
                    <a:pt x="2" y="2"/>
                    <a:pt x="2" y="2"/>
                    <a:pt x="2" y="2"/>
                  </a:cubicBezTo>
                  <a:cubicBezTo>
                    <a:pt x="0" y="2"/>
                    <a:pt x="0" y="2"/>
                    <a:pt x="0" y="2"/>
                  </a:cubicBezTo>
                  <a:cubicBezTo>
                    <a:pt x="7" y="7"/>
                    <a:pt x="7" y="7"/>
                    <a:pt x="7" y="7"/>
                  </a:cubicBezTo>
                  <a:cubicBezTo>
                    <a:pt x="11" y="7"/>
                    <a:pt x="11" y="7"/>
                    <a:pt x="11" y="7"/>
                  </a:cubicBezTo>
                  <a:cubicBezTo>
                    <a:pt x="8" y="3"/>
                    <a:pt x="5" y="4"/>
                    <a:pt x="0" y="0"/>
                  </a:cubicBezTo>
                </a:path>
              </a:pathLst>
            </a:custGeom>
            <a:grpFill/>
            <a:ln w="9525">
              <a:noFill/>
            </a:ln>
          </p:spPr>
          <p:txBody>
            <a:bodyPr/>
            <a:lstStyle/>
            <a:p>
              <a:endParaRPr lang="zh-CN" altLang="en-US" sz="100"/>
            </a:p>
          </p:txBody>
        </p:sp>
        <p:sp>
          <p:nvSpPr>
            <p:cNvPr id="30747" name="Freeform 313"/>
            <p:cNvSpPr/>
            <p:nvPr/>
          </p:nvSpPr>
          <p:spPr>
            <a:xfrm>
              <a:off x="4347" y="2435"/>
              <a:ext cx="43" cy="48"/>
            </a:xfrm>
            <a:custGeom>
              <a:avLst/>
              <a:gdLst/>
              <a:ahLst/>
              <a:cxnLst>
                <a:cxn ang="0">
                  <a:pos x="16" y="5"/>
                </a:cxn>
                <a:cxn ang="0">
                  <a:pos x="0" y="5"/>
                </a:cxn>
                <a:cxn ang="0">
                  <a:pos x="19" y="37"/>
                </a:cxn>
                <a:cxn ang="0">
                  <a:pos x="33" y="12"/>
                </a:cxn>
                <a:cxn ang="0">
                  <a:pos x="30" y="3"/>
                </a:cxn>
                <a:cxn ang="0">
                  <a:pos x="16" y="5"/>
                </a:cxn>
              </a:cxnLst>
              <a:rect l="0" t="0" r="0" b="0"/>
              <a:pathLst>
                <a:path w="49" h="55">
                  <a:moveTo>
                    <a:pt x="24" y="8"/>
                  </a:moveTo>
                  <a:cubicBezTo>
                    <a:pt x="24" y="8"/>
                    <a:pt x="0" y="0"/>
                    <a:pt x="0" y="8"/>
                  </a:cubicBezTo>
                  <a:cubicBezTo>
                    <a:pt x="0" y="19"/>
                    <a:pt x="15" y="55"/>
                    <a:pt x="28" y="55"/>
                  </a:cubicBezTo>
                  <a:cubicBezTo>
                    <a:pt x="37" y="55"/>
                    <a:pt x="49" y="29"/>
                    <a:pt x="49" y="18"/>
                  </a:cubicBezTo>
                  <a:cubicBezTo>
                    <a:pt x="49" y="13"/>
                    <a:pt x="46" y="10"/>
                    <a:pt x="45" y="4"/>
                  </a:cubicBezTo>
                  <a:cubicBezTo>
                    <a:pt x="37" y="6"/>
                    <a:pt x="30" y="8"/>
                    <a:pt x="24" y="8"/>
                  </a:cubicBezTo>
                </a:path>
              </a:pathLst>
            </a:custGeom>
            <a:grpFill/>
            <a:ln w="9525">
              <a:noFill/>
            </a:ln>
          </p:spPr>
          <p:txBody>
            <a:bodyPr/>
            <a:lstStyle/>
            <a:p>
              <a:endParaRPr lang="zh-CN" altLang="en-US" sz="100"/>
            </a:p>
          </p:txBody>
        </p:sp>
        <p:sp>
          <p:nvSpPr>
            <p:cNvPr id="30748" name="Freeform 314"/>
            <p:cNvSpPr/>
            <p:nvPr/>
          </p:nvSpPr>
          <p:spPr>
            <a:xfrm>
              <a:off x="4383" y="2427"/>
              <a:ext cx="6" cy="7"/>
            </a:xfrm>
            <a:custGeom>
              <a:avLst/>
              <a:gdLst/>
              <a:ahLst/>
              <a:cxnLst>
                <a:cxn ang="0">
                  <a:pos x="4" y="5"/>
                </a:cxn>
                <a:cxn ang="0">
                  <a:pos x="6" y="0"/>
                </a:cxn>
                <a:cxn ang="0">
                  <a:pos x="0" y="0"/>
                </a:cxn>
                <a:cxn ang="0">
                  <a:pos x="4" y="5"/>
                </a:cxn>
              </a:cxnLst>
              <a:rect l="0" t="0" r="0" b="0"/>
              <a:pathLst>
                <a:path w="6" h="8">
                  <a:moveTo>
                    <a:pt x="4" y="8"/>
                  </a:moveTo>
                  <a:cubicBezTo>
                    <a:pt x="6" y="6"/>
                    <a:pt x="6" y="4"/>
                    <a:pt x="6" y="0"/>
                  </a:cubicBezTo>
                  <a:cubicBezTo>
                    <a:pt x="4" y="0"/>
                    <a:pt x="3" y="0"/>
                    <a:pt x="0" y="0"/>
                  </a:cubicBezTo>
                  <a:cubicBezTo>
                    <a:pt x="0" y="4"/>
                    <a:pt x="1" y="7"/>
                    <a:pt x="4" y="8"/>
                  </a:cubicBezTo>
                </a:path>
              </a:pathLst>
            </a:custGeom>
            <a:grpFill/>
            <a:ln w="9525">
              <a:noFill/>
            </a:ln>
          </p:spPr>
          <p:txBody>
            <a:bodyPr/>
            <a:lstStyle/>
            <a:p>
              <a:endParaRPr lang="zh-CN" altLang="en-US" sz="100"/>
            </a:p>
          </p:txBody>
        </p:sp>
        <p:sp>
          <p:nvSpPr>
            <p:cNvPr id="30749" name="Freeform 315"/>
            <p:cNvSpPr/>
            <p:nvPr/>
          </p:nvSpPr>
          <p:spPr>
            <a:xfrm>
              <a:off x="4257" y="2369"/>
              <a:ext cx="15" cy="8"/>
            </a:xfrm>
            <a:custGeom>
              <a:avLst/>
              <a:gdLst/>
              <a:ahLst/>
              <a:cxnLst>
                <a:cxn ang="0">
                  <a:pos x="0" y="4"/>
                </a:cxn>
                <a:cxn ang="0">
                  <a:pos x="11" y="4"/>
                </a:cxn>
                <a:cxn ang="0">
                  <a:pos x="0" y="4"/>
                </a:cxn>
              </a:cxnLst>
              <a:rect l="0" t="0" r="0" b="0"/>
              <a:pathLst>
                <a:path w="17" h="9">
                  <a:moveTo>
                    <a:pt x="0" y="4"/>
                  </a:moveTo>
                  <a:cubicBezTo>
                    <a:pt x="4" y="9"/>
                    <a:pt x="12" y="8"/>
                    <a:pt x="17" y="4"/>
                  </a:cubicBezTo>
                  <a:cubicBezTo>
                    <a:pt x="11" y="2"/>
                    <a:pt x="9" y="0"/>
                    <a:pt x="0" y="4"/>
                  </a:cubicBezTo>
                </a:path>
              </a:pathLst>
            </a:custGeom>
            <a:grpFill/>
            <a:ln w="9525">
              <a:noFill/>
            </a:ln>
          </p:spPr>
          <p:txBody>
            <a:bodyPr/>
            <a:lstStyle/>
            <a:p>
              <a:endParaRPr lang="zh-CN" altLang="en-US" sz="100"/>
            </a:p>
          </p:txBody>
        </p:sp>
        <p:sp>
          <p:nvSpPr>
            <p:cNvPr id="30750" name="Freeform 316"/>
            <p:cNvSpPr/>
            <p:nvPr/>
          </p:nvSpPr>
          <p:spPr>
            <a:xfrm>
              <a:off x="4186" y="2060"/>
              <a:ext cx="16" cy="6"/>
            </a:xfrm>
            <a:custGeom>
              <a:avLst/>
              <a:gdLst/>
              <a:ahLst/>
              <a:cxnLst>
                <a:cxn ang="0">
                  <a:pos x="10" y="4"/>
                </a:cxn>
                <a:cxn ang="0">
                  <a:pos x="12" y="4"/>
                </a:cxn>
                <a:cxn ang="0">
                  <a:pos x="12" y="0"/>
                </a:cxn>
                <a:cxn ang="0">
                  <a:pos x="0" y="3"/>
                </a:cxn>
                <a:cxn ang="0">
                  <a:pos x="10" y="4"/>
                </a:cxn>
              </a:cxnLst>
              <a:rect l="0" t="0" r="0" b="0"/>
              <a:pathLst>
                <a:path w="18" h="7">
                  <a:moveTo>
                    <a:pt x="14" y="7"/>
                  </a:moveTo>
                  <a:cubicBezTo>
                    <a:pt x="18" y="7"/>
                    <a:pt x="18" y="7"/>
                    <a:pt x="18" y="7"/>
                  </a:cubicBezTo>
                  <a:cubicBezTo>
                    <a:pt x="18" y="0"/>
                    <a:pt x="18" y="0"/>
                    <a:pt x="18" y="0"/>
                  </a:cubicBezTo>
                  <a:cubicBezTo>
                    <a:pt x="11" y="0"/>
                    <a:pt x="8" y="0"/>
                    <a:pt x="0" y="3"/>
                  </a:cubicBezTo>
                  <a:cubicBezTo>
                    <a:pt x="1" y="4"/>
                    <a:pt x="8" y="7"/>
                    <a:pt x="14" y="7"/>
                  </a:cubicBezTo>
                </a:path>
              </a:pathLst>
            </a:custGeom>
            <a:grpFill/>
            <a:ln w="9525">
              <a:noFill/>
            </a:ln>
          </p:spPr>
          <p:txBody>
            <a:bodyPr/>
            <a:lstStyle/>
            <a:p>
              <a:endParaRPr lang="zh-CN" altLang="en-US" sz="100"/>
            </a:p>
          </p:txBody>
        </p:sp>
        <p:sp>
          <p:nvSpPr>
            <p:cNvPr id="30751" name="Freeform 317"/>
            <p:cNvSpPr/>
            <p:nvPr/>
          </p:nvSpPr>
          <p:spPr>
            <a:xfrm>
              <a:off x="4001" y="2053"/>
              <a:ext cx="445" cy="364"/>
            </a:xfrm>
            <a:custGeom>
              <a:avLst/>
              <a:gdLst/>
              <a:ahLst/>
              <a:cxnLst>
                <a:cxn ang="0">
                  <a:pos x="313" y="110"/>
                </a:cxn>
                <a:cxn ang="0">
                  <a:pos x="297" y="91"/>
                </a:cxn>
                <a:cxn ang="0">
                  <a:pos x="270" y="56"/>
                </a:cxn>
                <a:cxn ang="0">
                  <a:pos x="256" y="33"/>
                </a:cxn>
                <a:cxn ang="0">
                  <a:pos x="247" y="0"/>
                </a:cxn>
                <a:cxn ang="0">
                  <a:pos x="238" y="40"/>
                </a:cxn>
                <a:cxn ang="0">
                  <a:pos x="215" y="57"/>
                </a:cxn>
                <a:cxn ang="0">
                  <a:pos x="192" y="44"/>
                </a:cxn>
                <a:cxn ang="0">
                  <a:pos x="189" y="24"/>
                </a:cxn>
                <a:cxn ang="0">
                  <a:pos x="191" y="12"/>
                </a:cxn>
                <a:cxn ang="0">
                  <a:pos x="156" y="5"/>
                </a:cxn>
                <a:cxn ang="0">
                  <a:pos x="156" y="15"/>
                </a:cxn>
                <a:cxn ang="0">
                  <a:pos x="136" y="33"/>
                </a:cxn>
                <a:cxn ang="0">
                  <a:pos x="130" y="38"/>
                </a:cxn>
                <a:cxn ang="0">
                  <a:pos x="114" y="30"/>
                </a:cxn>
                <a:cxn ang="0">
                  <a:pos x="93" y="54"/>
                </a:cxn>
                <a:cxn ang="0">
                  <a:pos x="83" y="62"/>
                </a:cxn>
                <a:cxn ang="0">
                  <a:pos x="76" y="64"/>
                </a:cxn>
                <a:cxn ang="0">
                  <a:pos x="41" y="91"/>
                </a:cxn>
                <a:cxn ang="0">
                  <a:pos x="6" y="109"/>
                </a:cxn>
                <a:cxn ang="0">
                  <a:pos x="3" y="109"/>
                </a:cxn>
                <a:cxn ang="0">
                  <a:pos x="6" y="144"/>
                </a:cxn>
                <a:cxn ang="0">
                  <a:pos x="3" y="144"/>
                </a:cxn>
                <a:cxn ang="0">
                  <a:pos x="8" y="159"/>
                </a:cxn>
                <a:cxn ang="0">
                  <a:pos x="21" y="209"/>
                </a:cxn>
                <a:cxn ang="0">
                  <a:pos x="32" y="234"/>
                </a:cxn>
                <a:cxn ang="0">
                  <a:pos x="70" y="225"/>
                </a:cxn>
                <a:cxn ang="0">
                  <a:pos x="123" y="206"/>
                </a:cxn>
                <a:cxn ang="0">
                  <a:pos x="173" y="208"/>
                </a:cxn>
                <a:cxn ang="0">
                  <a:pos x="186" y="233"/>
                </a:cxn>
                <a:cxn ang="0">
                  <a:pos x="197" y="233"/>
                </a:cxn>
                <a:cxn ang="0">
                  <a:pos x="207" y="230"/>
                </a:cxn>
                <a:cxn ang="0">
                  <a:pos x="210" y="233"/>
                </a:cxn>
                <a:cxn ang="0">
                  <a:pos x="211" y="240"/>
                </a:cxn>
                <a:cxn ang="0">
                  <a:pos x="218" y="239"/>
                </a:cxn>
                <a:cxn ang="0">
                  <a:pos x="253" y="273"/>
                </a:cxn>
                <a:cxn ang="0">
                  <a:pos x="279" y="276"/>
                </a:cxn>
                <a:cxn ang="0">
                  <a:pos x="308" y="253"/>
                </a:cxn>
                <a:cxn ang="0">
                  <a:pos x="330" y="203"/>
                </a:cxn>
                <a:cxn ang="0">
                  <a:pos x="332" y="187"/>
                </a:cxn>
                <a:cxn ang="0">
                  <a:pos x="329" y="135"/>
                </a:cxn>
              </a:cxnLst>
              <a:rect l="0" t="0" r="0" b="0"/>
              <a:pathLst>
                <a:path w="512" h="418">
                  <a:moveTo>
                    <a:pt x="501" y="202"/>
                  </a:moveTo>
                  <a:cubicBezTo>
                    <a:pt x="492" y="194"/>
                    <a:pt x="476" y="186"/>
                    <a:pt x="476" y="166"/>
                  </a:cubicBezTo>
                  <a:cubicBezTo>
                    <a:pt x="470" y="166"/>
                    <a:pt x="462" y="166"/>
                    <a:pt x="461" y="160"/>
                  </a:cubicBezTo>
                  <a:cubicBezTo>
                    <a:pt x="459" y="153"/>
                    <a:pt x="458" y="144"/>
                    <a:pt x="453" y="139"/>
                  </a:cubicBezTo>
                  <a:cubicBezTo>
                    <a:pt x="446" y="131"/>
                    <a:pt x="427" y="125"/>
                    <a:pt x="422" y="115"/>
                  </a:cubicBezTo>
                  <a:cubicBezTo>
                    <a:pt x="419" y="102"/>
                    <a:pt x="416" y="96"/>
                    <a:pt x="412" y="84"/>
                  </a:cubicBezTo>
                  <a:cubicBezTo>
                    <a:pt x="410" y="76"/>
                    <a:pt x="410" y="59"/>
                    <a:pt x="404" y="55"/>
                  </a:cubicBezTo>
                  <a:cubicBezTo>
                    <a:pt x="403" y="55"/>
                    <a:pt x="394" y="53"/>
                    <a:pt x="389" y="51"/>
                  </a:cubicBezTo>
                  <a:cubicBezTo>
                    <a:pt x="385" y="47"/>
                    <a:pt x="386" y="38"/>
                    <a:pt x="385" y="31"/>
                  </a:cubicBezTo>
                  <a:cubicBezTo>
                    <a:pt x="382" y="22"/>
                    <a:pt x="376" y="14"/>
                    <a:pt x="376" y="0"/>
                  </a:cubicBezTo>
                  <a:cubicBezTo>
                    <a:pt x="367" y="6"/>
                    <a:pt x="370" y="11"/>
                    <a:pt x="362" y="18"/>
                  </a:cubicBezTo>
                  <a:cubicBezTo>
                    <a:pt x="362" y="61"/>
                    <a:pt x="362" y="61"/>
                    <a:pt x="362" y="61"/>
                  </a:cubicBezTo>
                  <a:cubicBezTo>
                    <a:pt x="361" y="72"/>
                    <a:pt x="358" y="100"/>
                    <a:pt x="344" y="100"/>
                  </a:cubicBezTo>
                  <a:cubicBezTo>
                    <a:pt x="335" y="100"/>
                    <a:pt x="334" y="89"/>
                    <a:pt x="327" y="86"/>
                  </a:cubicBezTo>
                  <a:cubicBezTo>
                    <a:pt x="316" y="82"/>
                    <a:pt x="309" y="80"/>
                    <a:pt x="297" y="74"/>
                  </a:cubicBezTo>
                  <a:cubicBezTo>
                    <a:pt x="295" y="74"/>
                    <a:pt x="295" y="68"/>
                    <a:pt x="292" y="65"/>
                  </a:cubicBezTo>
                  <a:cubicBezTo>
                    <a:pt x="291" y="63"/>
                    <a:pt x="283" y="65"/>
                    <a:pt x="283" y="61"/>
                  </a:cubicBezTo>
                  <a:cubicBezTo>
                    <a:pt x="289" y="37"/>
                    <a:pt x="289" y="37"/>
                    <a:pt x="289" y="37"/>
                  </a:cubicBezTo>
                  <a:cubicBezTo>
                    <a:pt x="292" y="34"/>
                    <a:pt x="300" y="33"/>
                    <a:pt x="300" y="27"/>
                  </a:cubicBezTo>
                  <a:cubicBezTo>
                    <a:pt x="300" y="23"/>
                    <a:pt x="294" y="18"/>
                    <a:pt x="291" y="18"/>
                  </a:cubicBezTo>
                  <a:cubicBezTo>
                    <a:pt x="286" y="18"/>
                    <a:pt x="283" y="22"/>
                    <a:pt x="279" y="22"/>
                  </a:cubicBezTo>
                  <a:cubicBezTo>
                    <a:pt x="262" y="22"/>
                    <a:pt x="253" y="15"/>
                    <a:pt x="238" y="8"/>
                  </a:cubicBezTo>
                  <a:cubicBezTo>
                    <a:pt x="238" y="14"/>
                    <a:pt x="243" y="15"/>
                    <a:pt x="246" y="19"/>
                  </a:cubicBezTo>
                  <a:cubicBezTo>
                    <a:pt x="244" y="20"/>
                    <a:pt x="241" y="23"/>
                    <a:pt x="238" y="23"/>
                  </a:cubicBezTo>
                  <a:cubicBezTo>
                    <a:pt x="231" y="23"/>
                    <a:pt x="213" y="27"/>
                    <a:pt x="213" y="34"/>
                  </a:cubicBezTo>
                  <a:cubicBezTo>
                    <a:pt x="213" y="41"/>
                    <a:pt x="206" y="45"/>
                    <a:pt x="206" y="51"/>
                  </a:cubicBezTo>
                  <a:cubicBezTo>
                    <a:pt x="206" y="55"/>
                    <a:pt x="207" y="58"/>
                    <a:pt x="204" y="62"/>
                  </a:cubicBezTo>
                  <a:cubicBezTo>
                    <a:pt x="204" y="62"/>
                    <a:pt x="200" y="59"/>
                    <a:pt x="198" y="59"/>
                  </a:cubicBezTo>
                  <a:cubicBezTo>
                    <a:pt x="194" y="59"/>
                    <a:pt x="191" y="61"/>
                    <a:pt x="188" y="65"/>
                  </a:cubicBezTo>
                  <a:cubicBezTo>
                    <a:pt x="188" y="55"/>
                    <a:pt x="183" y="46"/>
                    <a:pt x="174" y="46"/>
                  </a:cubicBezTo>
                  <a:cubicBezTo>
                    <a:pt x="165" y="46"/>
                    <a:pt x="164" y="55"/>
                    <a:pt x="152" y="55"/>
                  </a:cubicBezTo>
                  <a:cubicBezTo>
                    <a:pt x="150" y="66"/>
                    <a:pt x="141" y="69"/>
                    <a:pt x="141" y="82"/>
                  </a:cubicBezTo>
                  <a:cubicBezTo>
                    <a:pt x="138" y="82"/>
                    <a:pt x="135" y="80"/>
                    <a:pt x="132" y="78"/>
                  </a:cubicBezTo>
                  <a:cubicBezTo>
                    <a:pt x="129" y="84"/>
                    <a:pt x="132" y="90"/>
                    <a:pt x="126" y="94"/>
                  </a:cubicBezTo>
                  <a:cubicBezTo>
                    <a:pt x="125" y="90"/>
                    <a:pt x="122" y="89"/>
                    <a:pt x="121" y="85"/>
                  </a:cubicBezTo>
                  <a:cubicBezTo>
                    <a:pt x="116" y="86"/>
                    <a:pt x="115" y="92"/>
                    <a:pt x="115" y="97"/>
                  </a:cubicBezTo>
                  <a:cubicBezTo>
                    <a:pt x="115" y="105"/>
                    <a:pt x="115" y="105"/>
                    <a:pt x="115" y="105"/>
                  </a:cubicBezTo>
                  <a:cubicBezTo>
                    <a:pt x="115" y="121"/>
                    <a:pt x="79" y="135"/>
                    <a:pt x="62" y="137"/>
                  </a:cubicBezTo>
                  <a:cubicBezTo>
                    <a:pt x="53" y="139"/>
                    <a:pt x="37" y="140"/>
                    <a:pt x="32" y="145"/>
                  </a:cubicBezTo>
                  <a:cubicBezTo>
                    <a:pt x="28" y="151"/>
                    <a:pt x="18" y="163"/>
                    <a:pt x="9" y="164"/>
                  </a:cubicBezTo>
                  <a:cubicBezTo>
                    <a:pt x="9" y="162"/>
                    <a:pt x="9" y="160"/>
                    <a:pt x="9" y="159"/>
                  </a:cubicBezTo>
                  <a:cubicBezTo>
                    <a:pt x="7" y="160"/>
                    <a:pt x="4" y="160"/>
                    <a:pt x="4" y="164"/>
                  </a:cubicBezTo>
                  <a:cubicBezTo>
                    <a:pt x="4" y="192"/>
                    <a:pt x="4" y="192"/>
                    <a:pt x="4" y="192"/>
                  </a:cubicBezTo>
                  <a:cubicBezTo>
                    <a:pt x="4" y="204"/>
                    <a:pt x="9" y="210"/>
                    <a:pt x="9" y="218"/>
                  </a:cubicBezTo>
                  <a:cubicBezTo>
                    <a:pt x="9" y="219"/>
                    <a:pt x="10" y="222"/>
                    <a:pt x="9" y="223"/>
                  </a:cubicBezTo>
                  <a:cubicBezTo>
                    <a:pt x="7" y="222"/>
                    <a:pt x="6" y="219"/>
                    <a:pt x="4" y="218"/>
                  </a:cubicBezTo>
                  <a:cubicBezTo>
                    <a:pt x="4" y="219"/>
                    <a:pt x="3" y="222"/>
                    <a:pt x="3" y="223"/>
                  </a:cubicBezTo>
                  <a:cubicBezTo>
                    <a:pt x="0" y="231"/>
                    <a:pt x="9" y="233"/>
                    <a:pt x="12" y="241"/>
                  </a:cubicBezTo>
                  <a:cubicBezTo>
                    <a:pt x="16" y="260"/>
                    <a:pt x="18" y="266"/>
                    <a:pt x="24" y="286"/>
                  </a:cubicBezTo>
                  <a:cubicBezTo>
                    <a:pt x="25" y="296"/>
                    <a:pt x="32" y="304"/>
                    <a:pt x="32" y="317"/>
                  </a:cubicBezTo>
                  <a:cubicBezTo>
                    <a:pt x="32" y="328"/>
                    <a:pt x="22" y="332"/>
                    <a:pt x="22" y="339"/>
                  </a:cubicBezTo>
                  <a:cubicBezTo>
                    <a:pt x="22" y="346"/>
                    <a:pt x="43" y="355"/>
                    <a:pt x="50" y="355"/>
                  </a:cubicBezTo>
                  <a:cubicBezTo>
                    <a:pt x="71" y="355"/>
                    <a:pt x="77" y="340"/>
                    <a:pt x="94" y="340"/>
                  </a:cubicBezTo>
                  <a:cubicBezTo>
                    <a:pt x="98" y="340"/>
                    <a:pt x="98" y="336"/>
                    <a:pt x="106" y="340"/>
                  </a:cubicBezTo>
                  <a:cubicBezTo>
                    <a:pt x="116" y="340"/>
                    <a:pt x="124" y="337"/>
                    <a:pt x="132" y="336"/>
                  </a:cubicBezTo>
                  <a:cubicBezTo>
                    <a:pt x="135" y="312"/>
                    <a:pt x="164" y="320"/>
                    <a:pt x="186" y="312"/>
                  </a:cubicBezTo>
                  <a:cubicBezTo>
                    <a:pt x="197" y="309"/>
                    <a:pt x="200" y="301"/>
                    <a:pt x="216" y="301"/>
                  </a:cubicBezTo>
                  <a:cubicBezTo>
                    <a:pt x="231" y="301"/>
                    <a:pt x="256" y="307"/>
                    <a:pt x="264" y="316"/>
                  </a:cubicBezTo>
                  <a:cubicBezTo>
                    <a:pt x="267" y="321"/>
                    <a:pt x="277" y="344"/>
                    <a:pt x="280" y="344"/>
                  </a:cubicBezTo>
                  <a:cubicBezTo>
                    <a:pt x="280" y="344"/>
                    <a:pt x="279" y="354"/>
                    <a:pt x="283" y="354"/>
                  </a:cubicBezTo>
                  <a:cubicBezTo>
                    <a:pt x="294" y="354"/>
                    <a:pt x="304" y="328"/>
                    <a:pt x="313" y="320"/>
                  </a:cubicBezTo>
                  <a:cubicBezTo>
                    <a:pt x="313" y="327"/>
                    <a:pt x="310" y="352"/>
                    <a:pt x="300" y="354"/>
                  </a:cubicBezTo>
                  <a:cubicBezTo>
                    <a:pt x="300" y="356"/>
                    <a:pt x="301" y="359"/>
                    <a:pt x="304" y="359"/>
                  </a:cubicBezTo>
                  <a:cubicBezTo>
                    <a:pt x="310" y="359"/>
                    <a:pt x="312" y="351"/>
                    <a:pt x="315" y="348"/>
                  </a:cubicBezTo>
                  <a:cubicBezTo>
                    <a:pt x="315" y="347"/>
                    <a:pt x="316" y="346"/>
                    <a:pt x="316" y="344"/>
                  </a:cubicBezTo>
                  <a:cubicBezTo>
                    <a:pt x="318" y="346"/>
                    <a:pt x="321" y="347"/>
                    <a:pt x="321" y="354"/>
                  </a:cubicBezTo>
                  <a:cubicBezTo>
                    <a:pt x="321" y="358"/>
                    <a:pt x="319" y="360"/>
                    <a:pt x="318" y="364"/>
                  </a:cubicBezTo>
                  <a:cubicBezTo>
                    <a:pt x="322" y="364"/>
                    <a:pt x="322" y="364"/>
                    <a:pt x="322" y="364"/>
                  </a:cubicBezTo>
                  <a:cubicBezTo>
                    <a:pt x="327" y="363"/>
                    <a:pt x="328" y="362"/>
                    <a:pt x="331" y="360"/>
                  </a:cubicBezTo>
                  <a:cubicBezTo>
                    <a:pt x="332" y="363"/>
                    <a:pt x="332" y="363"/>
                    <a:pt x="332" y="363"/>
                  </a:cubicBezTo>
                  <a:cubicBezTo>
                    <a:pt x="332" y="368"/>
                    <a:pt x="338" y="375"/>
                    <a:pt x="338" y="382"/>
                  </a:cubicBezTo>
                  <a:cubicBezTo>
                    <a:pt x="338" y="402"/>
                    <a:pt x="367" y="414"/>
                    <a:pt x="385" y="414"/>
                  </a:cubicBezTo>
                  <a:cubicBezTo>
                    <a:pt x="395" y="414"/>
                    <a:pt x="392" y="405"/>
                    <a:pt x="401" y="403"/>
                  </a:cubicBezTo>
                  <a:cubicBezTo>
                    <a:pt x="403" y="406"/>
                    <a:pt x="421" y="418"/>
                    <a:pt x="424" y="418"/>
                  </a:cubicBezTo>
                  <a:cubicBezTo>
                    <a:pt x="428" y="395"/>
                    <a:pt x="464" y="405"/>
                    <a:pt x="468" y="383"/>
                  </a:cubicBezTo>
                  <a:cubicBezTo>
                    <a:pt x="468" y="384"/>
                    <a:pt x="468" y="384"/>
                    <a:pt x="468" y="384"/>
                  </a:cubicBezTo>
                  <a:cubicBezTo>
                    <a:pt x="468" y="367"/>
                    <a:pt x="479" y="352"/>
                    <a:pt x="482" y="340"/>
                  </a:cubicBezTo>
                  <a:cubicBezTo>
                    <a:pt x="486" y="325"/>
                    <a:pt x="495" y="320"/>
                    <a:pt x="503" y="307"/>
                  </a:cubicBezTo>
                  <a:cubicBezTo>
                    <a:pt x="504" y="304"/>
                    <a:pt x="503" y="301"/>
                    <a:pt x="506" y="297"/>
                  </a:cubicBezTo>
                  <a:cubicBezTo>
                    <a:pt x="506" y="284"/>
                    <a:pt x="506" y="284"/>
                    <a:pt x="506" y="284"/>
                  </a:cubicBezTo>
                  <a:cubicBezTo>
                    <a:pt x="510" y="280"/>
                    <a:pt x="512" y="265"/>
                    <a:pt x="512" y="254"/>
                  </a:cubicBezTo>
                  <a:cubicBezTo>
                    <a:pt x="512" y="239"/>
                    <a:pt x="507" y="214"/>
                    <a:pt x="501" y="204"/>
                  </a:cubicBezTo>
                  <a:cubicBezTo>
                    <a:pt x="501" y="202"/>
                    <a:pt x="501" y="202"/>
                    <a:pt x="501" y="202"/>
                  </a:cubicBezTo>
                </a:path>
              </a:pathLst>
            </a:custGeom>
            <a:grpFill/>
            <a:ln w="9525">
              <a:noFill/>
            </a:ln>
          </p:spPr>
          <p:txBody>
            <a:bodyPr/>
            <a:lstStyle/>
            <a:p>
              <a:endParaRPr lang="zh-CN" altLang="en-US" sz="100"/>
            </a:p>
          </p:txBody>
        </p:sp>
        <p:sp>
          <p:nvSpPr>
            <p:cNvPr id="30752" name="Freeform 318"/>
            <p:cNvSpPr/>
            <p:nvPr/>
          </p:nvSpPr>
          <p:spPr>
            <a:xfrm>
              <a:off x="4588" y="2439"/>
              <a:ext cx="84" cy="89"/>
            </a:xfrm>
            <a:custGeom>
              <a:avLst/>
              <a:gdLst/>
              <a:ahLst/>
              <a:cxnLst>
                <a:cxn ang="0">
                  <a:pos x="59" y="3"/>
                </a:cxn>
                <a:cxn ang="0">
                  <a:pos x="55" y="8"/>
                </a:cxn>
                <a:cxn ang="0">
                  <a:pos x="53" y="3"/>
                </a:cxn>
                <a:cxn ang="0">
                  <a:pos x="51" y="0"/>
                </a:cxn>
                <a:cxn ang="0">
                  <a:pos x="43" y="10"/>
                </a:cxn>
                <a:cxn ang="0">
                  <a:pos x="43" y="11"/>
                </a:cxn>
                <a:cxn ang="0">
                  <a:pos x="37" y="15"/>
                </a:cxn>
                <a:cxn ang="0">
                  <a:pos x="37" y="18"/>
                </a:cxn>
                <a:cxn ang="0">
                  <a:pos x="31" y="27"/>
                </a:cxn>
                <a:cxn ang="0">
                  <a:pos x="17" y="37"/>
                </a:cxn>
                <a:cxn ang="0">
                  <a:pos x="12" y="41"/>
                </a:cxn>
                <a:cxn ang="0">
                  <a:pos x="0" y="59"/>
                </a:cxn>
                <a:cxn ang="0">
                  <a:pos x="2" y="60"/>
                </a:cxn>
                <a:cxn ang="0">
                  <a:pos x="15" y="66"/>
                </a:cxn>
                <a:cxn ang="0">
                  <a:pos x="20" y="68"/>
                </a:cxn>
                <a:cxn ang="0">
                  <a:pos x="31" y="60"/>
                </a:cxn>
                <a:cxn ang="0">
                  <a:pos x="42" y="38"/>
                </a:cxn>
                <a:cxn ang="0">
                  <a:pos x="51" y="37"/>
                </a:cxn>
                <a:cxn ang="0">
                  <a:pos x="51" y="27"/>
                </a:cxn>
                <a:cxn ang="0">
                  <a:pos x="63" y="10"/>
                </a:cxn>
                <a:cxn ang="0">
                  <a:pos x="61" y="5"/>
                </a:cxn>
                <a:cxn ang="0">
                  <a:pos x="59" y="3"/>
                </a:cxn>
              </a:cxnLst>
              <a:rect l="0" t="0" r="0" b="0"/>
              <a:pathLst>
                <a:path w="97" h="102">
                  <a:moveTo>
                    <a:pt x="91" y="6"/>
                  </a:moveTo>
                  <a:cubicBezTo>
                    <a:pt x="88" y="8"/>
                    <a:pt x="87" y="11"/>
                    <a:pt x="84" y="11"/>
                  </a:cubicBezTo>
                  <a:cubicBezTo>
                    <a:pt x="81" y="11"/>
                    <a:pt x="81" y="8"/>
                    <a:pt x="81" y="4"/>
                  </a:cubicBezTo>
                  <a:cubicBezTo>
                    <a:pt x="79" y="4"/>
                    <a:pt x="78" y="2"/>
                    <a:pt x="78" y="0"/>
                  </a:cubicBezTo>
                  <a:cubicBezTo>
                    <a:pt x="73" y="1"/>
                    <a:pt x="67" y="8"/>
                    <a:pt x="67" y="15"/>
                  </a:cubicBezTo>
                  <a:cubicBezTo>
                    <a:pt x="67" y="16"/>
                    <a:pt x="67" y="17"/>
                    <a:pt x="67" y="17"/>
                  </a:cubicBezTo>
                  <a:cubicBezTo>
                    <a:pt x="63" y="19"/>
                    <a:pt x="60" y="20"/>
                    <a:pt x="58" y="23"/>
                  </a:cubicBezTo>
                  <a:cubicBezTo>
                    <a:pt x="58" y="24"/>
                    <a:pt x="58" y="28"/>
                    <a:pt x="58" y="28"/>
                  </a:cubicBezTo>
                  <a:cubicBezTo>
                    <a:pt x="58" y="28"/>
                    <a:pt x="52" y="39"/>
                    <a:pt x="49" y="40"/>
                  </a:cubicBezTo>
                  <a:cubicBezTo>
                    <a:pt x="42" y="43"/>
                    <a:pt x="36" y="55"/>
                    <a:pt x="26" y="55"/>
                  </a:cubicBezTo>
                  <a:cubicBezTo>
                    <a:pt x="21" y="55"/>
                    <a:pt x="20" y="58"/>
                    <a:pt x="18" y="62"/>
                  </a:cubicBezTo>
                  <a:cubicBezTo>
                    <a:pt x="14" y="69"/>
                    <a:pt x="0" y="75"/>
                    <a:pt x="0" y="89"/>
                  </a:cubicBezTo>
                  <a:cubicBezTo>
                    <a:pt x="2" y="90"/>
                    <a:pt x="2" y="90"/>
                    <a:pt x="2" y="90"/>
                  </a:cubicBezTo>
                  <a:cubicBezTo>
                    <a:pt x="2" y="93"/>
                    <a:pt x="20" y="100"/>
                    <a:pt x="23" y="100"/>
                  </a:cubicBezTo>
                  <a:cubicBezTo>
                    <a:pt x="26" y="100"/>
                    <a:pt x="30" y="102"/>
                    <a:pt x="31" y="102"/>
                  </a:cubicBezTo>
                  <a:cubicBezTo>
                    <a:pt x="37" y="102"/>
                    <a:pt x="45" y="96"/>
                    <a:pt x="49" y="90"/>
                  </a:cubicBezTo>
                  <a:cubicBezTo>
                    <a:pt x="49" y="90"/>
                    <a:pt x="61" y="63"/>
                    <a:pt x="63" y="56"/>
                  </a:cubicBezTo>
                  <a:cubicBezTo>
                    <a:pt x="66" y="56"/>
                    <a:pt x="76" y="55"/>
                    <a:pt x="79" y="55"/>
                  </a:cubicBezTo>
                  <a:cubicBezTo>
                    <a:pt x="81" y="48"/>
                    <a:pt x="78" y="47"/>
                    <a:pt x="79" y="40"/>
                  </a:cubicBezTo>
                  <a:cubicBezTo>
                    <a:pt x="87" y="40"/>
                    <a:pt x="95" y="21"/>
                    <a:pt x="97" y="16"/>
                  </a:cubicBezTo>
                  <a:cubicBezTo>
                    <a:pt x="94" y="15"/>
                    <a:pt x="94" y="12"/>
                    <a:pt x="94" y="8"/>
                  </a:cubicBezTo>
                  <a:cubicBezTo>
                    <a:pt x="92" y="8"/>
                    <a:pt x="91" y="8"/>
                    <a:pt x="91" y="6"/>
                  </a:cubicBezTo>
                </a:path>
              </a:pathLst>
            </a:custGeom>
            <a:grpFill/>
            <a:ln w="9525">
              <a:noFill/>
            </a:ln>
          </p:spPr>
          <p:txBody>
            <a:bodyPr/>
            <a:lstStyle/>
            <a:p>
              <a:endParaRPr lang="zh-CN" altLang="en-US" sz="100"/>
            </a:p>
          </p:txBody>
        </p:sp>
        <p:sp>
          <p:nvSpPr>
            <p:cNvPr id="30753" name="Freeform 319"/>
            <p:cNvSpPr/>
            <p:nvPr/>
          </p:nvSpPr>
          <p:spPr>
            <a:xfrm>
              <a:off x="4657" y="2352"/>
              <a:ext cx="62" cy="99"/>
            </a:xfrm>
            <a:custGeom>
              <a:avLst/>
              <a:gdLst/>
              <a:ahLst/>
              <a:cxnLst>
                <a:cxn ang="0">
                  <a:pos x="45" y="34"/>
                </a:cxn>
                <a:cxn ang="0">
                  <a:pos x="36" y="37"/>
                </a:cxn>
                <a:cxn ang="0">
                  <a:pos x="24" y="24"/>
                </a:cxn>
                <a:cxn ang="0">
                  <a:pos x="23" y="24"/>
                </a:cxn>
                <a:cxn ang="0">
                  <a:pos x="20" y="28"/>
                </a:cxn>
                <a:cxn ang="0">
                  <a:pos x="18" y="28"/>
                </a:cxn>
                <a:cxn ang="0">
                  <a:pos x="13" y="16"/>
                </a:cxn>
                <a:cxn ang="0">
                  <a:pos x="15" y="15"/>
                </a:cxn>
                <a:cxn ang="0">
                  <a:pos x="10" y="10"/>
                </a:cxn>
                <a:cxn ang="0">
                  <a:pos x="0" y="0"/>
                </a:cxn>
                <a:cxn ang="0">
                  <a:pos x="12" y="20"/>
                </a:cxn>
                <a:cxn ang="0">
                  <a:pos x="12" y="23"/>
                </a:cxn>
                <a:cxn ang="0">
                  <a:pos x="15" y="29"/>
                </a:cxn>
                <a:cxn ang="0">
                  <a:pos x="16" y="35"/>
                </a:cxn>
                <a:cxn ang="0">
                  <a:pos x="12" y="47"/>
                </a:cxn>
                <a:cxn ang="0">
                  <a:pos x="8" y="53"/>
                </a:cxn>
                <a:cxn ang="0">
                  <a:pos x="18" y="62"/>
                </a:cxn>
                <a:cxn ang="0">
                  <a:pos x="16" y="73"/>
                </a:cxn>
                <a:cxn ang="0">
                  <a:pos x="20" y="76"/>
                </a:cxn>
                <a:cxn ang="0">
                  <a:pos x="31" y="65"/>
                </a:cxn>
                <a:cxn ang="0">
                  <a:pos x="34" y="59"/>
                </a:cxn>
                <a:cxn ang="0">
                  <a:pos x="34" y="55"/>
                </a:cxn>
                <a:cxn ang="0">
                  <a:pos x="39" y="52"/>
                </a:cxn>
                <a:cxn ang="0">
                  <a:pos x="40" y="50"/>
                </a:cxn>
                <a:cxn ang="0">
                  <a:pos x="42" y="52"/>
                </a:cxn>
                <a:cxn ang="0">
                  <a:pos x="47" y="35"/>
                </a:cxn>
                <a:cxn ang="0">
                  <a:pos x="45" y="34"/>
                </a:cxn>
              </a:cxnLst>
              <a:rect l="0" t="0" r="0" b="0"/>
              <a:pathLst>
                <a:path w="71" h="113">
                  <a:moveTo>
                    <a:pt x="68" y="50"/>
                  </a:moveTo>
                  <a:cubicBezTo>
                    <a:pt x="61" y="50"/>
                    <a:pt x="61" y="55"/>
                    <a:pt x="54" y="55"/>
                  </a:cubicBezTo>
                  <a:cubicBezTo>
                    <a:pt x="43" y="55"/>
                    <a:pt x="37" y="47"/>
                    <a:pt x="37" y="35"/>
                  </a:cubicBezTo>
                  <a:cubicBezTo>
                    <a:pt x="34" y="35"/>
                    <a:pt x="34" y="35"/>
                    <a:pt x="34" y="35"/>
                  </a:cubicBezTo>
                  <a:cubicBezTo>
                    <a:pt x="31" y="35"/>
                    <a:pt x="30" y="37"/>
                    <a:pt x="30" y="41"/>
                  </a:cubicBezTo>
                  <a:cubicBezTo>
                    <a:pt x="27" y="41"/>
                    <a:pt x="27" y="41"/>
                    <a:pt x="27" y="41"/>
                  </a:cubicBezTo>
                  <a:cubicBezTo>
                    <a:pt x="25" y="38"/>
                    <a:pt x="19" y="27"/>
                    <a:pt x="19" y="24"/>
                  </a:cubicBezTo>
                  <a:cubicBezTo>
                    <a:pt x="19" y="23"/>
                    <a:pt x="21" y="23"/>
                    <a:pt x="22" y="22"/>
                  </a:cubicBezTo>
                  <a:cubicBezTo>
                    <a:pt x="19" y="20"/>
                    <a:pt x="19" y="16"/>
                    <a:pt x="16" y="14"/>
                  </a:cubicBezTo>
                  <a:cubicBezTo>
                    <a:pt x="12" y="8"/>
                    <a:pt x="4" y="8"/>
                    <a:pt x="0" y="0"/>
                  </a:cubicBezTo>
                  <a:cubicBezTo>
                    <a:pt x="1" y="11"/>
                    <a:pt x="9" y="27"/>
                    <a:pt x="18" y="30"/>
                  </a:cubicBezTo>
                  <a:cubicBezTo>
                    <a:pt x="18" y="31"/>
                    <a:pt x="18" y="33"/>
                    <a:pt x="18" y="34"/>
                  </a:cubicBezTo>
                  <a:cubicBezTo>
                    <a:pt x="18" y="38"/>
                    <a:pt x="21" y="39"/>
                    <a:pt x="22" y="43"/>
                  </a:cubicBezTo>
                  <a:cubicBezTo>
                    <a:pt x="22" y="46"/>
                    <a:pt x="24" y="50"/>
                    <a:pt x="24" y="53"/>
                  </a:cubicBezTo>
                  <a:cubicBezTo>
                    <a:pt x="24" y="59"/>
                    <a:pt x="22" y="66"/>
                    <a:pt x="18" y="71"/>
                  </a:cubicBezTo>
                  <a:cubicBezTo>
                    <a:pt x="16" y="74"/>
                    <a:pt x="12" y="74"/>
                    <a:pt x="12" y="80"/>
                  </a:cubicBezTo>
                  <a:cubicBezTo>
                    <a:pt x="12" y="88"/>
                    <a:pt x="28" y="84"/>
                    <a:pt x="28" y="93"/>
                  </a:cubicBezTo>
                  <a:cubicBezTo>
                    <a:pt x="28" y="100"/>
                    <a:pt x="24" y="101"/>
                    <a:pt x="24" y="108"/>
                  </a:cubicBezTo>
                  <a:cubicBezTo>
                    <a:pt x="24" y="110"/>
                    <a:pt x="27" y="113"/>
                    <a:pt x="30" y="113"/>
                  </a:cubicBezTo>
                  <a:cubicBezTo>
                    <a:pt x="40" y="113"/>
                    <a:pt x="42" y="104"/>
                    <a:pt x="46" y="97"/>
                  </a:cubicBezTo>
                  <a:cubicBezTo>
                    <a:pt x="48" y="96"/>
                    <a:pt x="52" y="90"/>
                    <a:pt x="52" y="88"/>
                  </a:cubicBezTo>
                  <a:cubicBezTo>
                    <a:pt x="52" y="86"/>
                    <a:pt x="51" y="84"/>
                    <a:pt x="51" y="82"/>
                  </a:cubicBezTo>
                  <a:cubicBezTo>
                    <a:pt x="51" y="78"/>
                    <a:pt x="55" y="77"/>
                    <a:pt x="60" y="76"/>
                  </a:cubicBezTo>
                  <a:cubicBezTo>
                    <a:pt x="61" y="76"/>
                    <a:pt x="61" y="74"/>
                    <a:pt x="61" y="74"/>
                  </a:cubicBezTo>
                  <a:cubicBezTo>
                    <a:pt x="63" y="77"/>
                    <a:pt x="63" y="77"/>
                    <a:pt x="63" y="77"/>
                  </a:cubicBezTo>
                  <a:cubicBezTo>
                    <a:pt x="67" y="70"/>
                    <a:pt x="66" y="59"/>
                    <a:pt x="71" y="53"/>
                  </a:cubicBezTo>
                  <a:cubicBezTo>
                    <a:pt x="71" y="51"/>
                    <a:pt x="70" y="50"/>
                    <a:pt x="68" y="50"/>
                  </a:cubicBezTo>
                </a:path>
              </a:pathLst>
            </a:custGeom>
            <a:grpFill/>
            <a:ln w="9525">
              <a:noFill/>
            </a:ln>
          </p:spPr>
          <p:txBody>
            <a:bodyPr/>
            <a:lstStyle/>
            <a:p>
              <a:endParaRPr lang="zh-CN" altLang="en-US" sz="100"/>
            </a:p>
          </p:txBody>
        </p:sp>
        <p:sp>
          <p:nvSpPr>
            <p:cNvPr id="30754" name="Freeform 320"/>
            <p:cNvSpPr/>
            <p:nvPr/>
          </p:nvSpPr>
          <p:spPr>
            <a:xfrm>
              <a:off x="4704" y="2133"/>
              <a:ext cx="14" cy="11"/>
            </a:xfrm>
            <a:custGeom>
              <a:avLst/>
              <a:gdLst/>
              <a:ahLst/>
              <a:cxnLst>
                <a:cxn ang="0">
                  <a:pos x="11" y="7"/>
                </a:cxn>
                <a:cxn ang="0">
                  <a:pos x="11" y="3"/>
                </a:cxn>
                <a:cxn ang="0">
                  <a:pos x="7" y="0"/>
                </a:cxn>
                <a:cxn ang="0">
                  <a:pos x="0" y="6"/>
                </a:cxn>
                <a:cxn ang="0">
                  <a:pos x="7" y="7"/>
                </a:cxn>
                <a:cxn ang="0">
                  <a:pos x="11" y="7"/>
                </a:cxn>
              </a:cxnLst>
              <a:rect l="0" t="0" r="0" b="0"/>
              <a:pathLst>
                <a:path w="16" h="13">
                  <a:moveTo>
                    <a:pt x="16" y="11"/>
                  </a:moveTo>
                  <a:cubicBezTo>
                    <a:pt x="16" y="5"/>
                    <a:pt x="16" y="5"/>
                    <a:pt x="16" y="5"/>
                  </a:cubicBezTo>
                  <a:cubicBezTo>
                    <a:pt x="13" y="4"/>
                    <a:pt x="12" y="3"/>
                    <a:pt x="10" y="0"/>
                  </a:cubicBezTo>
                  <a:cubicBezTo>
                    <a:pt x="7" y="1"/>
                    <a:pt x="0" y="3"/>
                    <a:pt x="0" y="9"/>
                  </a:cubicBezTo>
                  <a:cubicBezTo>
                    <a:pt x="0" y="12"/>
                    <a:pt x="6" y="12"/>
                    <a:pt x="10" y="12"/>
                  </a:cubicBezTo>
                  <a:cubicBezTo>
                    <a:pt x="13" y="12"/>
                    <a:pt x="13" y="13"/>
                    <a:pt x="16" y="11"/>
                  </a:cubicBezTo>
                </a:path>
              </a:pathLst>
            </a:custGeom>
            <a:grpFill/>
            <a:ln w="9525">
              <a:noFill/>
            </a:ln>
          </p:spPr>
          <p:txBody>
            <a:bodyPr/>
            <a:lstStyle/>
            <a:p>
              <a:endParaRPr lang="zh-CN" altLang="en-US" sz="100"/>
            </a:p>
          </p:txBody>
        </p:sp>
        <p:sp>
          <p:nvSpPr>
            <p:cNvPr id="30755" name="Freeform 321"/>
            <p:cNvSpPr/>
            <p:nvPr/>
          </p:nvSpPr>
          <p:spPr>
            <a:xfrm>
              <a:off x="4719" y="2122"/>
              <a:ext cx="13" cy="8"/>
            </a:xfrm>
            <a:custGeom>
              <a:avLst/>
              <a:gdLst/>
              <a:ahLst/>
              <a:cxnLst>
                <a:cxn ang="0">
                  <a:pos x="0" y="3"/>
                </a:cxn>
                <a:cxn ang="0">
                  <a:pos x="3" y="5"/>
                </a:cxn>
                <a:cxn ang="0">
                  <a:pos x="10" y="2"/>
                </a:cxn>
                <a:cxn ang="0">
                  <a:pos x="10" y="0"/>
                </a:cxn>
                <a:cxn ang="0">
                  <a:pos x="0" y="3"/>
                </a:cxn>
              </a:cxnLst>
              <a:rect l="0" t="0" r="0" b="0"/>
              <a:pathLst>
                <a:path w="15" h="10">
                  <a:moveTo>
                    <a:pt x="0" y="6"/>
                  </a:moveTo>
                  <a:cubicBezTo>
                    <a:pt x="0" y="7"/>
                    <a:pt x="2" y="10"/>
                    <a:pt x="3" y="10"/>
                  </a:cubicBezTo>
                  <a:cubicBezTo>
                    <a:pt x="8" y="10"/>
                    <a:pt x="9" y="5"/>
                    <a:pt x="15" y="3"/>
                  </a:cubicBezTo>
                  <a:cubicBezTo>
                    <a:pt x="15" y="0"/>
                    <a:pt x="15" y="0"/>
                    <a:pt x="15" y="0"/>
                  </a:cubicBezTo>
                  <a:cubicBezTo>
                    <a:pt x="12" y="0"/>
                    <a:pt x="0" y="0"/>
                    <a:pt x="0" y="6"/>
                  </a:cubicBezTo>
                </a:path>
              </a:pathLst>
            </a:custGeom>
            <a:grpFill/>
            <a:ln w="9525">
              <a:noFill/>
            </a:ln>
          </p:spPr>
          <p:txBody>
            <a:bodyPr/>
            <a:lstStyle/>
            <a:p>
              <a:endParaRPr lang="zh-CN" altLang="en-US" sz="100"/>
            </a:p>
          </p:txBody>
        </p:sp>
        <p:sp>
          <p:nvSpPr>
            <p:cNvPr id="30756" name="Freeform 322"/>
            <p:cNvSpPr/>
            <p:nvPr/>
          </p:nvSpPr>
          <p:spPr>
            <a:xfrm>
              <a:off x="4100" y="1807"/>
              <a:ext cx="50" cy="51"/>
            </a:xfrm>
            <a:custGeom>
              <a:avLst/>
              <a:gdLst/>
              <a:ahLst/>
              <a:cxnLst>
                <a:cxn ang="0">
                  <a:pos x="27" y="0"/>
                </a:cxn>
                <a:cxn ang="0">
                  <a:pos x="25" y="7"/>
                </a:cxn>
                <a:cxn ang="0">
                  <a:pos x="21" y="11"/>
                </a:cxn>
                <a:cxn ang="0">
                  <a:pos x="18" y="15"/>
                </a:cxn>
                <a:cxn ang="0">
                  <a:pos x="16" y="15"/>
                </a:cxn>
                <a:cxn ang="0">
                  <a:pos x="12" y="10"/>
                </a:cxn>
                <a:cxn ang="0">
                  <a:pos x="3" y="16"/>
                </a:cxn>
                <a:cxn ang="0">
                  <a:pos x="3" y="22"/>
                </a:cxn>
                <a:cxn ang="0">
                  <a:pos x="3" y="25"/>
                </a:cxn>
                <a:cxn ang="0">
                  <a:pos x="3" y="30"/>
                </a:cxn>
                <a:cxn ang="0">
                  <a:pos x="8" y="20"/>
                </a:cxn>
                <a:cxn ang="0">
                  <a:pos x="9" y="22"/>
                </a:cxn>
                <a:cxn ang="0">
                  <a:pos x="10" y="22"/>
                </a:cxn>
                <a:cxn ang="0">
                  <a:pos x="14" y="22"/>
                </a:cxn>
                <a:cxn ang="0">
                  <a:pos x="14" y="20"/>
                </a:cxn>
                <a:cxn ang="0">
                  <a:pos x="17" y="20"/>
                </a:cxn>
                <a:cxn ang="0">
                  <a:pos x="18" y="23"/>
                </a:cxn>
                <a:cxn ang="0">
                  <a:pos x="16" y="26"/>
                </a:cxn>
                <a:cxn ang="0">
                  <a:pos x="23" y="35"/>
                </a:cxn>
                <a:cxn ang="0">
                  <a:pos x="25" y="35"/>
                </a:cxn>
                <a:cxn ang="0">
                  <a:pos x="27" y="38"/>
                </a:cxn>
                <a:cxn ang="0">
                  <a:pos x="30" y="34"/>
                </a:cxn>
                <a:cxn ang="0">
                  <a:pos x="27" y="29"/>
                </a:cxn>
                <a:cxn ang="0">
                  <a:pos x="29" y="24"/>
                </a:cxn>
                <a:cxn ang="0">
                  <a:pos x="30" y="26"/>
                </a:cxn>
                <a:cxn ang="0">
                  <a:pos x="30" y="26"/>
                </a:cxn>
                <a:cxn ang="0">
                  <a:pos x="34" y="31"/>
                </a:cxn>
                <a:cxn ang="0">
                  <a:pos x="37" y="23"/>
                </a:cxn>
                <a:cxn ang="0">
                  <a:pos x="31" y="3"/>
                </a:cxn>
                <a:cxn ang="0">
                  <a:pos x="27" y="0"/>
                </a:cxn>
              </a:cxnLst>
              <a:rect l="0" t="0" r="0" b="0"/>
              <a:pathLst>
                <a:path w="58" h="59">
                  <a:moveTo>
                    <a:pt x="42" y="0"/>
                  </a:moveTo>
                  <a:cubicBezTo>
                    <a:pt x="42" y="1"/>
                    <a:pt x="42" y="8"/>
                    <a:pt x="40" y="10"/>
                  </a:cubicBezTo>
                  <a:cubicBezTo>
                    <a:pt x="40" y="13"/>
                    <a:pt x="33" y="10"/>
                    <a:pt x="33" y="17"/>
                  </a:cubicBezTo>
                  <a:cubicBezTo>
                    <a:pt x="30" y="17"/>
                    <a:pt x="28" y="19"/>
                    <a:pt x="28" y="23"/>
                  </a:cubicBezTo>
                  <a:cubicBezTo>
                    <a:pt x="28" y="23"/>
                    <a:pt x="27" y="23"/>
                    <a:pt x="25" y="23"/>
                  </a:cubicBezTo>
                  <a:cubicBezTo>
                    <a:pt x="24" y="23"/>
                    <a:pt x="24" y="16"/>
                    <a:pt x="19" y="16"/>
                  </a:cubicBezTo>
                  <a:cubicBezTo>
                    <a:pt x="12" y="14"/>
                    <a:pt x="13" y="24"/>
                    <a:pt x="4" y="24"/>
                  </a:cubicBezTo>
                  <a:cubicBezTo>
                    <a:pt x="4" y="28"/>
                    <a:pt x="3" y="31"/>
                    <a:pt x="3" y="35"/>
                  </a:cubicBezTo>
                  <a:cubicBezTo>
                    <a:pt x="1" y="36"/>
                    <a:pt x="4" y="37"/>
                    <a:pt x="4" y="39"/>
                  </a:cubicBezTo>
                  <a:cubicBezTo>
                    <a:pt x="4" y="41"/>
                    <a:pt x="0" y="48"/>
                    <a:pt x="3" y="48"/>
                  </a:cubicBezTo>
                  <a:cubicBezTo>
                    <a:pt x="7" y="49"/>
                    <a:pt x="7" y="35"/>
                    <a:pt x="12" y="31"/>
                  </a:cubicBezTo>
                  <a:cubicBezTo>
                    <a:pt x="15" y="35"/>
                    <a:pt x="15" y="35"/>
                    <a:pt x="15" y="35"/>
                  </a:cubicBezTo>
                  <a:cubicBezTo>
                    <a:pt x="16" y="35"/>
                    <a:pt x="16" y="33"/>
                    <a:pt x="16" y="33"/>
                  </a:cubicBezTo>
                  <a:cubicBezTo>
                    <a:pt x="18" y="33"/>
                    <a:pt x="18" y="35"/>
                    <a:pt x="21" y="35"/>
                  </a:cubicBezTo>
                  <a:cubicBezTo>
                    <a:pt x="21" y="33"/>
                    <a:pt x="21" y="32"/>
                    <a:pt x="21" y="31"/>
                  </a:cubicBezTo>
                  <a:cubicBezTo>
                    <a:pt x="27" y="31"/>
                    <a:pt x="27" y="31"/>
                    <a:pt x="27" y="31"/>
                  </a:cubicBezTo>
                  <a:cubicBezTo>
                    <a:pt x="27" y="32"/>
                    <a:pt x="28" y="35"/>
                    <a:pt x="28" y="36"/>
                  </a:cubicBezTo>
                  <a:cubicBezTo>
                    <a:pt x="27" y="36"/>
                    <a:pt x="27" y="37"/>
                    <a:pt x="25" y="40"/>
                  </a:cubicBezTo>
                  <a:cubicBezTo>
                    <a:pt x="25" y="48"/>
                    <a:pt x="31" y="55"/>
                    <a:pt x="36" y="55"/>
                  </a:cubicBezTo>
                  <a:cubicBezTo>
                    <a:pt x="37" y="55"/>
                    <a:pt x="39" y="56"/>
                    <a:pt x="40" y="55"/>
                  </a:cubicBezTo>
                  <a:cubicBezTo>
                    <a:pt x="40" y="56"/>
                    <a:pt x="42" y="59"/>
                    <a:pt x="42" y="59"/>
                  </a:cubicBezTo>
                  <a:cubicBezTo>
                    <a:pt x="44" y="59"/>
                    <a:pt x="46" y="56"/>
                    <a:pt x="47" y="52"/>
                  </a:cubicBezTo>
                  <a:cubicBezTo>
                    <a:pt x="47" y="48"/>
                    <a:pt x="42" y="47"/>
                    <a:pt x="42" y="44"/>
                  </a:cubicBezTo>
                  <a:cubicBezTo>
                    <a:pt x="42" y="41"/>
                    <a:pt x="44" y="40"/>
                    <a:pt x="46" y="37"/>
                  </a:cubicBezTo>
                  <a:cubicBezTo>
                    <a:pt x="46" y="39"/>
                    <a:pt x="47" y="40"/>
                    <a:pt x="47" y="41"/>
                  </a:cubicBezTo>
                  <a:cubicBezTo>
                    <a:pt x="47" y="40"/>
                    <a:pt x="47" y="40"/>
                    <a:pt x="47" y="40"/>
                  </a:cubicBezTo>
                  <a:cubicBezTo>
                    <a:pt x="49" y="43"/>
                    <a:pt x="52" y="49"/>
                    <a:pt x="53" y="49"/>
                  </a:cubicBezTo>
                  <a:cubicBezTo>
                    <a:pt x="53" y="43"/>
                    <a:pt x="58" y="40"/>
                    <a:pt x="58" y="36"/>
                  </a:cubicBezTo>
                  <a:cubicBezTo>
                    <a:pt x="58" y="32"/>
                    <a:pt x="52" y="8"/>
                    <a:pt x="49" y="4"/>
                  </a:cubicBezTo>
                  <a:cubicBezTo>
                    <a:pt x="47" y="2"/>
                    <a:pt x="44" y="0"/>
                    <a:pt x="42" y="0"/>
                  </a:cubicBezTo>
                </a:path>
              </a:pathLst>
            </a:custGeom>
            <a:grpFill/>
            <a:ln w="9525">
              <a:noFill/>
            </a:ln>
          </p:spPr>
          <p:txBody>
            <a:bodyPr/>
            <a:lstStyle/>
            <a:p>
              <a:endParaRPr lang="zh-CN" altLang="en-US" sz="100"/>
            </a:p>
          </p:txBody>
        </p:sp>
        <p:sp>
          <p:nvSpPr>
            <p:cNvPr id="30757" name="Freeform 323"/>
            <p:cNvSpPr/>
            <p:nvPr/>
          </p:nvSpPr>
          <p:spPr>
            <a:xfrm>
              <a:off x="4055" y="1794"/>
              <a:ext cx="23" cy="27"/>
            </a:xfrm>
            <a:custGeom>
              <a:avLst/>
              <a:gdLst/>
              <a:ahLst/>
              <a:cxnLst>
                <a:cxn ang="0">
                  <a:pos x="0" y="21"/>
                </a:cxn>
                <a:cxn ang="0">
                  <a:pos x="2" y="21"/>
                </a:cxn>
                <a:cxn ang="0">
                  <a:pos x="9" y="9"/>
                </a:cxn>
                <a:cxn ang="0">
                  <a:pos x="14" y="6"/>
                </a:cxn>
                <a:cxn ang="0">
                  <a:pos x="17" y="4"/>
                </a:cxn>
                <a:cxn ang="0">
                  <a:pos x="14" y="0"/>
                </a:cxn>
                <a:cxn ang="0">
                  <a:pos x="13" y="3"/>
                </a:cxn>
                <a:cxn ang="0">
                  <a:pos x="0" y="21"/>
                </a:cxn>
              </a:cxnLst>
              <a:rect l="0" t="0" r="0" b="0"/>
              <a:pathLst>
                <a:path w="27" h="31">
                  <a:moveTo>
                    <a:pt x="0" y="31"/>
                  </a:moveTo>
                  <a:cubicBezTo>
                    <a:pt x="2" y="31"/>
                    <a:pt x="2" y="31"/>
                    <a:pt x="2" y="31"/>
                  </a:cubicBezTo>
                  <a:cubicBezTo>
                    <a:pt x="7" y="28"/>
                    <a:pt x="14" y="22"/>
                    <a:pt x="15" y="13"/>
                  </a:cubicBezTo>
                  <a:cubicBezTo>
                    <a:pt x="20" y="13"/>
                    <a:pt x="21" y="13"/>
                    <a:pt x="23" y="9"/>
                  </a:cubicBezTo>
                  <a:cubicBezTo>
                    <a:pt x="24" y="9"/>
                    <a:pt x="25" y="8"/>
                    <a:pt x="27" y="7"/>
                  </a:cubicBezTo>
                  <a:cubicBezTo>
                    <a:pt x="25" y="5"/>
                    <a:pt x="23" y="4"/>
                    <a:pt x="23" y="0"/>
                  </a:cubicBezTo>
                  <a:cubicBezTo>
                    <a:pt x="23" y="1"/>
                    <a:pt x="23" y="4"/>
                    <a:pt x="21" y="5"/>
                  </a:cubicBezTo>
                  <a:cubicBezTo>
                    <a:pt x="17" y="15"/>
                    <a:pt x="4" y="18"/>
                    <a:pt x="0" y="31"/>
                  </a:cubicBezTo>
                </a:path>
              </a:pathLst>
            </a:custGeom>
            <a:grpFill/>
            <a:ln w="9525">
              <a:noFill/>
            </a:ln>
          </p:spPr>
          <p:txBody>
            <a:bodyPr/>
            <a:lstStyle/>
            <a:p>
              <a:endParaRPr lang="zh-CN" altLang="en-US" sz="100"/>
            </a:p>
          </p:txBody>
        </p:sp>
        <p:sp>
          <p:nvSpPr>
            <p:cNvPr id="30758" name="Freeform 324"/>
            <p:cNvSpPr/>
            <p:nvPr/>
          </p:nvSpPr>
          <p:spPr>
            <a:xfrm>
              <a:off x="4071" y="1702"/>
              <a:ext cx="49" cy="72"/>
            </a:xfrm>
            <a:custGeom>
              <a:avLst/>
              <a:gdLst/>
              <a:ahLst/>
              <a:cxnLst>
                <a:cxn ang="0">
                  <a:pos x="2" y="31"/>
                </a:cxn>
                <a:cxn ang="0">
                  <a:pos x="8" y="37"/>
                </a:cxn>
                <a:cxn ang="0">
                  <a:pos x="10" y="36"/>
                </a:cxn>
                <a:cxn ang="0">
                  <a:pos x="11" y="36"/>
                </a:cxn>
                <a:cxn ang="0">
                  <a:pos x="11" y="37"/>
                </a:cxn>
                <a:cxn ang="0">
                  <a:pos x="10" y="41"/>
                </a:cxn>
                <a:cxn ang="0">
                  <a:pos x="14" y="44"/>
                </a:cxn>
                <a:cxn ang="0">
                  <a:pos x="18" y="43"/>
                </a:cxn>
                <a:cxn ang="0">
                  <a:pos x="25" y="49"/>
                </a:cxn>
                <a:cxn ang="0">
                  <a:pos x="25" y="43"/>
                </a:cxn>
                <a:cxn ang="0">
                  <a:pos x="35" y="52"/>
                </a:cxn>
                <a:cxn ang="0">
                  <a:pos x="37" y="54"/>
                </a:cxn>
                <a:cxn ang="0">
                  <a:pos x="38" y="52"/>
                </a:cxn>
                <a:cxn ang="0">
                  <a:pos x="38" y="51"/>
                </a:cxn>
                <a:cxn ang="0">
                  <a:pos x="34" y="47"/>
                </a:cxn>
                <a:cxn ang="0">
                  <a:pos x="32" y="47"/>
                </a:cxn>
                <a:cxn ang="0">
                  <a:pos x="34" y="43"/>
                </a:cxn>
                <a:cxn ang="0">
                  <a:pos x="32" y="43"/>
                </a:cxn>
                <a:cxn ang="0">
                  <a:pos x="30" y="46"/>
                </a:cxn>
                <a:cxn ang="0">
                  <a:pos x="24" y="38"/>
                </a:cxn>
                <a:cxn ang="0">
                  <a:pos x="21" y="42"/>
                </a:cxn>
                <a:cxn ang="0">
                  <a:pos x="21" y="43"/>
                </a:cxn>
                <a:cxn ang="0">
                  <a:pos x="15" y="30"/>
                </a:cxn>
                <a:cxn ang="0">
                  <a:pos x="19" y="17"/>
                </a:cxn>
                <a:cxn ang="0">
                  <a:pos x="16" y="5"/>
                </a:cxn>
                <a:cxn ang="0">
                  <a:pos x="16" y="3"/>
                </a:cxn>
                <a:cxn ang="0">
                  <a:pos x="15" y="3"/>
                </a:cxn>
                <a:cxn ang="0">
                  <a:pos x="11" y="5"/>
                </a:cxn>
                <a:cxn ang="0">
                  <a:pos x="6" y="0"/>
                </a:cxn>
                <a:cxn ang="0">
                  <a:pos x="4" y="5"/>
                </a:cxn>
                <a:cxn ang="0">
                  <a:pos x="4" y="14"/>
                </a:cxn>
                <a:cxn ang="0">
                  <a:pos x="4" y="22"/>
                </a:cxn>
                <a:cxn ang="0">
                  <a:pos x="2" y="31"/>
                </a:cxn>
              </a:cxnLst>
              <a:rect l="0" t="0" r="0" b="0"/>
              <a:pathLst>
                <a:path w="56" h="83">
                  <a:moveTo>
                    <a:pt x="2" y="48"/>
                  </a:moveTo>
                  <a:cubicBezTo>
                    <a:pt x="2" y="51"/>
                    <a:pt x="9" y="56"/>
                    <a:pt x="11" y="56"/>
                  </a:cubicBezTo>
                  <a:cubicBezTo>
                    <a:pt x="13" y="56"/>
                    <a:pt x="13" y="55"/>
                    <a:pt x="14" y="54"/>
                  </a:cubicBezTo>
                  <a:cubicBezTo>
                    <a:pt x="16" y="54"/>
                    <a:pt x="16" y="54"/>
                    <a:pt x="16" y="54"/>
                  </a:cubicBezTo>
                  <a:cubicBezTo>
                    <a:pt x="16" y="58"/>
                    <a:pt x="16" y="58"/>
                    <a:pt x="16" y="58"/>
                  </a:cubicBezTo>
                  <a:cubicBezTo>
                    <a:pt x="16" y="58"/>
                    <a:pt x="14" y="59"/>
                    <a:pt x="14" y="62"/>
                  </a:cubicBezTo>
                  <a:cubicBezTo>
                    <a:pt x="13" y="64"/>
                    <a:pt x="17" y="68"/>
                    <a:pt x="20" y="68"/>
                  </a:cubicBezTo>
                  <a:cubicBezTo>
                    <a:pt x="22" y="68"/>
                    <a:pt x="23" y="66"/>
                    <a:pt x="26" y="66"/>
                  </a:cubicBezTo>
                  <a:cubicBezTo>
                    <a:pt x="32" y="66"/>
                    <a:pt x="32" y="75"/>
                    <a:pt x="38" y="75"/>
                  </a:cubicBezTo>
                  <a:cubicBezTo>
                    <a:pt x="37" y="71"/>
                    <a:pt x="35" y="70"/>
                    <a:pt x="38" y="67"/>
                  </a:cubicBezTo>
                  <a:cubicBezTo>
                    <a:pt x="40" y="71"/>
                    <a:pt x="50" y="75"/>
                    <a:pt x="52" y="80"/>
                  </a:cubicBezTo>
                  <a:cubicBezTo>
                    <a:pt x="52" y="80"/>
                    <a:pt x="53" y="83"/>
                    <a:pt x="55" y="83"/>
                  </a:cubicBezTo>
                  <a:cubicBezTo>
                    <a:pt x="55" y="83"/>
                    <a:pt x="56" y="82"/>
                    <a:pt x="56" y="80"/>
                  </a:cubicBezTo>
                  <a:cubicBezTo>
                    <a:pt x="56" y="79"/>
                    <a:pt x="56" y="79"/>
                    <a:pt x="56" y="78"/>
                  </a:cubicBezTo>
                  <a:cubicBezTo>
                    <a:pt x="53" y="78"/>
                    <a:pt x="50" y="75"/>
                    <a:pt x="50" y="72"/>
                  </a:cubicBezTo>
                  <a:cubicBezTo>
                    <a:pt x="47" y="72"/>
                    <a:pt x="47" y="72"/>
                    <a:pt x="47" y="72"/>
                  </a:cubicBezTo>
                  <a:cubicBezTo>
                    <a:pt x="47" y="70"/>
                    <a:pt x="50" y="70"/>
                    <a:pt x="50" y="67"/>
                  </a:cubicBezTo>
                  <a:cubicBezTo>
                    <a:pt x="49" y="67"/>
                    <a:pt x="49" y="66"/>
                    <a:pt x="47" y="66"/>
                  </a:cubicBezTo>
                  <a:cubicBezTo>
                    <a:pt x="46" y="66"/>
                    <a:pt x="46" y="70"/>
                    <a:pt x="44" y="70"/>
                  </a:cubicBezTo>
                  <a:cubicBezTo>
                    <a:pt x="41" y="70"/>
                    <a:pt x="41" y="59"/>
                    <a:pt x="35" y="59"/>
                  </a:cubicBezTo>
                  <a:cubicBezTo>
                    <a:pt x="34" y="59"/>
                    <a:pt x="31" y="62"/>
                    <a:pt x="31" y="63"/>
                  </a:cubicBezTo>
                  <a:cubicBezTo>
                    <a:pt x="31" y="64"/>
                    <a:pt x="31" y="64"/>
                    <a:pt x="31" y="64"/>
                  </a:cubicBezTo>
                  <a:cubicBezTo>
                    <a:pt x="26" y="63"/>
                    <a:pt x="22" y="52"/>
                    <a:pt x="22" y="46"/>
                  </a:cubicBezTo>
                  <a:cubicBezTo>
                    <a:pt x="22" y="38"/>
                    <a:pt x="29" y="36"/>
                    <a:pt x="29" y="27"/>
                  </a:cubicBezTo>
                  <a:cubicBezTo>
                    <a:pt x="29" y="20"/>
                    <a:pt x="23" y="14"/>
                    <a:pt x="23" y="8"/>
                  </a:cubicBezTo>
                  <a:cubicBezTo>
                    <a:pt x="23" y="8"/>
                    <a:pt x="23" y="7"/>
                    <a:pt x="23" y="6"/>
                  </a:cubicBezTo>
                  <a:cubicBezTo>
                    <a:pt x="22" y="4"/>
                    <a:pt x="22" y="4"/>
                    <a:pt x="22" y="4"/>
                  </a:cubicBezTo>
                  <a:cubicBezTo>
                    <a:pt x="20" y="4"/>
                    <a:pt x="19" y="8"/>
                    <a:pt x="17" y="8"/>
                  </a:cubicBezTo>
                  <a:cubicBezTo>
                    <a:pt x="13" y="7"/>
                    <a:pt x="14" y="0"/>
                    <a:pt x="9" y="0"/>
                  </a:cubicBezTo>
                  <a:cubicBezTo>
                    <a:pt x="6" y="0"/>
                    <a:pt x="5" y="4"/>
                    <a:pt x="5" y="8"/>
                  </a:cubicBezTo>
                  <a:cubicBezTo>
                    <a:pt x="5" y="14"/>
                    <a:pt x="6" y="16"/>
                    <a:pt x="6" y="22"/>
                  </a:cubicBezTo>
                  <a:cubicBezTo>
                    <a:pt x="6" y="26"/>
                    <a:pt x="6" y="31"/>
                    <a:pt x="5" y="34"/>
                  </a:cubicBezTo>
                  <a:cubicBezTo>
                    <a:pt x="0" y="34"/>
                    <a:pt x="2" y="42"/>
                    <a:pt x="2" y="48"/>
                  </a:cubicBezTo>
                </a:path>
              </a:pathLst>
            </a:custGeom>
            <a:grpFill/>
            <a:ln w="9525">
              <a:noFill/>
            </a:ln>
          </p:spPr>
          <p:txBody>
            <a:bodyPr/>
            <a:lstStyle/>
            <a:p>
              <a:endParaRPr lang="zh-CN" altLang="en-US" sz="100"/>
            </a:p>
          </p:txBody>
        </p:sp>
        <p:sp>
          <p:nvSpPr>
            <p:cNvPr id="30759" name="Freeform 325"/>
            <p:cNvSpPr/>
            <p:nvPr/>
          </p:nvSpPr>
          <p:spPr>
            <a:xfrm>
              <a:off x="4121" y="1775"/>
              <a:ext cx="16" cy="28"/>
            </a:xfrm>
            <a:custGeom>
              <a:avLst/>
              <a:gdLst/>
              <a:ahLst/>
              <a:cxnLst>
                <a:cxn ang="0">
                  <a:pos x="8" y="1"/>
                </a:cxn>
                <a:cxn ang="0">
                  <a:pos x="3" y="0"/>
                </a:cxn>
                <a:cxn ang="0">
                  <a:pos x="0" y="1"/>
                </a:cxn>
                <a:cxn ang="0">
                  <a:pos x="6" y="9"/>
                </a:cxn>
                <a:cxn ang="0">
                  <a:pos x="5" y="11"/>
                </a:cxn>
                <a:cxn ang="0">
                  <a:pos x="2" y="11"/>
                </a:cxn>
                <a:cxn ang="0">
                  <a:pos x="2" y="13"/>
                </a:cxn>
                <a:cxn ang="0">
                  <a:pos x="5" y="16"/>
                </a:cxn>
                <a:cxn ang="0">
                  <a:pos x="5" y="18"/>
                </a:cxn>
                <a:cxn ang="0">
                  <a:pos x="7" y="22"/>
                </a:cxn>
                <a:cxn ang="0">
                  <a:pos x="8" y="22"/>
                </a:cxn>
                <a:cxn ang="0">
                  <a:pos x="8" y="20"/>
                </a:cxn>
                <a:cxn ang="0">
                  <a:pos x="7" y="15"/>
                </a:cxn>
                <a:cxn ang="0">
                  <a:pos x="11" y="15"/>
                </a:cxn>
                <a:cxn ang="0">
                  <a:pos x="11" y="11"/>
                </a:cxn>
                <a:cxn ang="0">
                  <a:pos x="9" y="9"/>
                </a:cxn>
                <a:cxn ang="0">
                  <a:pos x="9" y="4"/>
                </a:cxn>
                <a:cxn ang="0">
                  <a:pos x="8" y="4"/>
                </a:cxn>
                <a:cxn ang="0">
                  <a:pos x="8" y="1"/>
                </a:cxn>
              </a:cxnLst>
              <a:rect l="0" t="0" r="0" b="0"/>
              <a:pathLst>
                <a:path w="19" h="32">
                  <a:moveTo>
                    <a:pt x="13" y="1"/>
                  </a:moveTo>
                  <a:cubicBezTo>
                    <a:pt x="10" y="1"/>
                    <a:pt x="8" y="0"/>
                    <a:pt x="4" y="0"/>
                  </a:cubicBezTo>
                  <a:cubicBezTo>
                    <a:pt x="4" y="0"/>
                    <a:pt x="2" y="1"/>
                    <a:pt x="0" y="1"/>
                  </a:cubicBezTo>
                  <a:cubicBezTo>
                    <a:pt x="0" y="4"/>
                    <a:pt x="10" y="8"/>
                    <a:pt x="10" y="13"/>
                  </a:cubicBezTo>
                  <a:cubicBezTo>
                    <a:pt x="10" y="15"/>
                    <a:pt x="8" y="16"/>
                    <a:pt x="8" y="16"/>
                  </a:cubicBezTo>
                  <a:cubicBezTo>
                    <a:pt x="8" y="16"/>
                    <a:pt x="5" y="16"/>
                    <a:pt x="2" y="16"/>
                  </a:cubicBezTo>
                  <a:cubicBezTo>
                    <a:pt x="2" y="19"/>
                    <a:pt x="2" y="19"/>
                    <a:pt x="2" y="19"/>
                  </a:cubicBezTo>
                  <a:cubicBezTo>
                    <a:pt x="4" y="20"/>
                    <a:pt x="7" y="24"/>
                    <a:pt x="8" y="24"/>
                  </a:cubicBezTo>
                  <a:cubicBezTo>
                    <a:pt x="8" y="27"/>
                    <a:pt x="8" y="27"/>
                    <a:pt x="8" y="27"/>
                  </a:cubicBezTo>
                  <a:cubicBezTo>
                    <a:pt x="7" y="28"/>
                    <a:pt x="8" y="32"/>
                    <a:pt x="11" y="32"/>
                  </a:cubicBezTo>
                  <a:cubicBezTo>
                    <a:pt x="11" y="32"/>
                    <a:pt x="13" y="32"/>
                    <a:pt x="14" y="32"/>
                  </a:cubicBezTo>
                  <a:cubicBezTo>
                    <a:pt x="14" y="30"/>
                    <a:pt x="14" y="30"/>
                    <a:pt x="14" y="30"/>
                  </a:cubicBezTo>
                  <a:cubicBezTo>
                    <a:pt x="13" y="30"/>
                    <a:pt x="11" y="24"/>
                    <a:pt x="11" y="22"/>
                  </a:cubicBezTo>
                  <a:cubicBezTo>
                    <a:pt x="18" y="22"/>
                    <a:pt x="18" y="22"/>
                    <a:pt x="18" y="22"/>
                  </a:cubicBezTo>
                  <a:cubicBezTo>
                    <a:pt x="18" y="20"/>
                    <a:pt x="19" y="19"/>
                    <a:pt x="19" y="16"/>
                  </a:cubicBezTo>
                  <a:cubicBezTo>
                    <a:pt x="16" y="12"/>
                    <a:pt x="16" y="12"/>
                    <a:pt x="16" y="12"/>
                  </a:cubicBezTo>
                  <a:cubicBezTo>
                    <a:pt x="16" y="12"/>
                    <a:pt x="16" y="8"/>
                    <a:pt x="16" y="5"/>
                  </a:cubicBezTo>
                  <a:cubicBezTo>
                    <a:pt x="14" y="5"/>
                    <a:pt x="14" y="5"/>
                    <a:pt x="13" y="5"/>
                  </a:cubicBezTo>
                  <a:cubicBezTo>
                    <a:pt x="14" y="4"/>
                    <a:pt x="13" y="3"/>
                    <a:pt x="13" y="1"/>
                  </a:cubicBezTo>
                </a:path>
              </a:pathLst>
            </a:custGeom>
            <a:grpFill/>
            <a:ln w="9525">
              <a:noFill/>
            </a:ln>
          </p:spPr>
          <p:txBody>
            <a:bodyPr/>
            <a:lstStyle/>
            <a:p>
              <a:endParaRPr lang="zh-CN" altLang="en-US" sz="100"/>
            </a:p>
          </p:txBody>
        </p:sp>
        <p:sp>
          <p:nvSpPr>
            <p:cNvPr id="30760" name="Freeform 326"/>
            <p:cNvSpPr/>
            <p:nvPr/>
          </p:nvSpPr>
          <p:spPr>
            <a:xfrm>
              <a:off x="4098" y="1783"/>
              <a:ext cx="13" cy="18"/>
            </a:xfrm>
            <a:custGeom>
              <a:avLst/>
              <a:gdLst/>
              <a:ahLst/>
              <a:cxnLst>
                <a:cxn ang="0">
                  <a:pos x="3" y="1"/>
                </a:cxn>
                <a:cxn ang="0">
                  <a:pos x="3" y="0"/>
                </a:cxn>
                <a:cxn ang="0">
                  <a:pos x="0" y="3"/>
                </a:cxn>
                <a:cxn ang="0">
                  <a:pos x="2" y="13"/>
                </a:cxn>
                <a:cxn ang="0">
                  <a:pos x="10" y="5"/>
                </a:cxn>
                <a:cxn ang="0">
                  <a:pos x="3" y="1"/>
                </a:cxn>
              </a:cxnLst>
              <a:rect l="0" t="0" r="0" b="0"/>
              <a:pathLst>
                <a:path w="15" h="21">
                  <a:moveTo>
                    <a:pt x="5" y="1"/>
                  </a:moveTo>
                  <a:cubicBezTo>
                    <a:pt x="3" y="0"/>
                    <a:pt x="3" y="0"/>
                    <a:pt x="3" y="0"/>
                  </a:cubicBezTo>
                  <a:cubicBezTo>
                    <a:pt x="2" y="0"/>
                    <a:pt x="0" y="1"/>
                    <a:pt x="0" y="3"/>
                  </a:cubicBezTo>
                  <a:cubicBezTo>
                    <a:pt x="0" y="7"/>
                    <a:pt x="2" y="13"/>
                    <a:pt x="2" y="21"/>
                  </a:cubicBezTo>
                  <a:cubicBezTo>
                    <a:pt x="5" y="18"/>
                    <a:pt x="15" y="14"/>
                    <a:pt x="15" y="8"/>
                  </a:cubicBezTo>
                  <a:cubicBezTo>
                    <a:pt x="15" y="5"/>
                    <a:pt x="8" y="3"/>
                    <a:pt x="5" y="1"/>
                  </a:cubicBezTo>
                </a:path>
              </a:pathLst>
            </a:custGeom>
            <a:grpFill/>
            <a:ln w="9525">
              <a:noFill/>
            </a:ln>
          </p:spPr>
          <p:txBody>
            <a:bodyPr/>
            <a:lstStyle/>
            <a:p>
              <a:endParaRPr lang="zh-CN" altLang="en-US" sz="100"/>
            </a:p>
          </p:txBody>
        </p:sp>
        <p:sp>
          <p:nvSpPr>
            <p:cNvPr id="30761" name="Freeform 327"/>
            <p:cNvSpPr/>
            <p:nvPr/>
          </p:nvSpPr>
          <p:spPr>
            <a:xfrm>
              <a:off x="4106" y="1794"/>
              <a:ext cx="12" cy="23"/>
            </a:xfrm>
            <a:custGeom>
              <a:avLst/>
              <a:gdLst/>
              <a:ahLst/>
              <a:cxnLst>
                <a:cxn ang="0">
                  <a:pos x="5" y="2"/>
                </a:cxn>
                <a:cxn ang="0">
                  <a:pos x="3" y="9"/>
                </a:cxn>
                <a:cxn ang="0">
                  <a:pos x="0" y="10"/>
                </a:cxn>
                <a:cxn ang="0">
                  <a:pos x="6" y="17"/>
                </a:cxn>
                <a:cxn ang="0">
                  <a:pos x="7" y="16"/>
                </a:cxn>
                <a:cxn ang="0">
                  <a:pos x="6" y="12"/>
                </a:cxn>
                <a:cxn ang="0">
                  <a:pos x="9" y="4"/>
                </a:cxn>
                <a:cxn ang="0">
                  <a:pos x="5" y="2"/>
                </a:cxn>
              </a:cxnLst>
              <a:rect l="0" t="0" r="0" b="0"/>
              <a:pathLst>
                <a:path w="14" h="27">
                  <a:moveTo>
                    <a:pt x="8" y="2"/>
                  </a:moveTo>
                  <a:cubicBezTo>
                    <a:pt x="6" y="3"/>
                    <a:pt x="3" y="12"/>
                    <a:pt x="3" y="14"/>
                  </a:cubicBezTo>
                  <a:cubicBezTo>
                    <a:pt x="2" y="14"/>
                    <a:pt x="0" y="15"/>
                    <a:pt x="0" y="16"/>
                  </a:cubicBezTo>
                  <a:cubicBezTo>
                    <a:pt x="0" y="19"/>
                    <a:pt x="8" y="27"/>
                    <a:pt x="9" y="27"/>
                  </a:cubicBezTo>
                  <a:cubicBezTo>
                    <a:pt x="11" y="26"/>
                    <a:pt x="11" y="26"/>
                    <a:pt x="11" y="26"/>
                  </a:cubicBezTo>
                  <a:cubicBezTo>
                    <a:pt x="11" y="23"/>
                    <a:pt x="9" y="23"/>
                    <a:pt x="9" y="20"/>
                  </a:cubicBezTo>
                  <a:cubicBezTo>
                    <a:pt x="9" y="15"/>
                    <a:pt x="14" y="12"/>
                    <a:pt x="14" y="7"/>
                  </a:cubicBezTo>
                  <a:cubicBezTo>
                    <a:pt x="14" y="4"/>
                    <a:pt x="12" y="0"/>
                    <a:pt x="8" y="2"/>
                  </a:cubicBezTo>
                </a:path>
              </a:pathLst>
            </a:custGeom>
            <a:grpFill/>
            <a:ln w="9525">
              <a:noFill/>
            </a:ln>
          </p:spPr>
          <p:txBody>
            <a:bodyPr/>
            <a:lstStyle/>
            <a:p>
              <a:endParaRPr lang="zh-CN" altLang="en-US" sz="100"/>
            </a:p>
          </p:txBody>
        </p:sp>
        <p:sp>
          <p:nvSpPr>
            <p:cNvPr id="30762" name="Freeform 328"/>
            <p:cNvSpPr/>
            <p:nvPr/>
          </p:nvSpPr>
          <p:spPr>
            <a:xfrm>
              <a:off x="4115" y="1795"/>
              <a:ext cx="7" cy="14"/>
            </a:xfrm>
            <a:custGeom>
              <a:avLst/>
              <a:gdLst/>
              <a:ahLst/>
              <a:cxnLst>
                <a:cxn ang="0">
                  <a:pos x="0" y="11"/>
                </a:cxn>
                <a:cxn ang="0">
                  <a:pos x="2" y="11"/>
                </a:cxn>
                <a:cxn ang="0">
                  <a:pos x="5" y="0"/>
                </a:cxn>
                <a:cxn ang="0">
                  <a:pos x="3" y="0"/>
                </a:cxn>
                <a:cxn ang="0">
                  <a:pos x="0" y="11"/>
                </a:cxn>
              </a:cxnLst>
              <a:rect l="0" t="0" r="0" b="0"/>
              <a:pathLst>
                <a:path w="8" h="16">
                  <a:moveTo>
                    <a:pt x="0" y="16"/>
                  </a:moveTo>
                  <a:cubicBezTo>
                    <a:pt x="2" y="16"/>
                    <a:pt x="2" y="16"/>
                    <a:pt x="2" y="16"/>
                  </a:cubicBezTo>
                  <a:cubicBezTo>
                    <a:pt x="2" y="10"/>
                    <a:pt x="8" y="7"/>
                    <a:pt x="8" y="0"/>
                  </a:cubicBezTo>
                  <a:cubicBezTo>
                    <a:pt x="6" y="0"/>
                    <a:pt x="5" y="0"/>
                    <a:pt x="3" y="0"/>
                  </a:cubicBezTo>
                  <a:cubicBezTo>
                    <a:pt x="3" y="7"/>
                    <a:pt x="2" y="11"/>
                    <a:pt x="0" y="16"/>
                  </a:cubicBezTo>
                </a:path>
              </a:pathLst>
            </a:custGeom>
            <a:grpFill/>
            <a:ln w="9525">
              <a:noFill/>
            </a:ln>
          </p:spPr>
          <p:txBody>
            <a:bodyPr/>
            <a:lstStyle/>
            <a:p>
              <a:endParaRPr lang="zh-CN" altLang="en-US" sz="100"/>
            </a:p>
          </p:txBody>
        </p:sp>
        <p:sp>
          <p:nvSpPr>
            <p:cNvPr id="30763" name="Freeform 329"/>
            <p:cNvSpPr/>
            <p:nvPr/>
          </p:nvSpPr>
          <p:spPr>
            <a:xfrm>
              <a:off x="4119" y="1806"/>
              <a:ext cx="8" cy="6"/>
            </a:xfrm>
            <a:custGeom>
              <a:avLst/>
              <a:gdLst/>
              <a:ahLst/>
              <a:cxnLst>
                <a:cxn ang="0">
                  <a:pos x="6" y="0"/>
                </a:cxn>
                <a:cxn ang="0">
                  <a:pos x="4" y="0"/>
                </a:cxn>
                <a:cxn ang="0">
                  <a:pos x="0" y="3"/>
                </a:cxn>
                <a:cxn ang="0">
                  <a:pos x="3" y="4"/>
                </a:cxn>
                <a:cxn ang="0">
                  <a:pos x="6" y="0"/>
                </a:cxn>
              </a:cxnLst>
              <a:rect l="0" t="0" r="0" b="0"/>
              <a:pathLst>
                <a:path w="9" h="7">
                  <a:moveTo>
                    <a:pt x="9" y="0"/>
                  </a:moveTo>
                  <a:cubicBezTo>
                    <a:pt x="7" y="1"/>
                    <a:pt x="6" y="0"/>
                    <a:pt x="4" y="0"/>
                  </a:cubicBezTo>
                  <a:cubicBezTo>
                    <a:pt x="3" y="1"/>
                    <a:pt x="0" y="2"/>
                    <a:pt x="0" y="5"/>
                  </a:cubicBezTo>
                  <a:cubicBezTo>
                    <a:pt x="0" y="6"/>
                    <a:pt x="1" y="7"/>
                    <a:pt x="3" y="7"/>
                  </a:cubicBezTo>
                  <a:cubicBezTo>
                    <a:pt x="6" y="7"/>
                    <a:pt x="9" y="4"/>
                    <a:pt x="9" y="0"/>
                  </a:cubicBezTo>
                </a:path>
              </a:pathLst>
            </a:custGeom>
            <a:grpFill/>
            <a:ln w="9525">
              <a:noFill/>
            </a:ln>
          </p:spPr>
          <p:txBody>
            <a:bodyPr/>
            <a:lstStyle/>
            <a:p>
              <a:endParaRPr lang="zh-CN" altLang="en-US" sz="100"/>
            </a:p>
          </p:txBody>
        </p:sp>
        <p:sp>
          <p:nvSpPr>
            <p:cNvPr id="30764" name="Freeform 330"/>
            <p:cNvSpPr/>
            <p:nvPr/>
          </p:nvSpPr>
          <p:spPr>
            <a:xfrm>
              <a:off x="4111" y="1774"/>
              <a:ext cx="9" cy="12"/>
            </a:xfrm>
            <a:custGeom>
              <a:avLst/>
              <a:gdLst/>
              <a:ahLst/>
              <a:cxnLst>
                <a:cxn ang="0">
                  <a:pos x="6" y="8"/>
                </a:cxn>
                <a:cxn ang="0">
                  <a:pos x="3" y="1"/>
                </a:cxn>
                <a:cxn ang="0">
                  <a:pos x="0" y="0"/>
                </a:cxn>
                <a:cxn ang="0">
                  <a:pos x="0" y="6"/>
                </a:cxn>
                <a:cxn ang="0">
                  <a:pos x="5" y="6"/>
                </a:cxn>
                <a:cxn ang="0">
                  <a:pos x="6" y="8"/>
                </a:cxn>
              </a:cxnLst>
              <a:rect l="0" t="0" r="0" b="0"/>
              <a:pathLst>
                <a:path w="10" h="13">
                  <a:moveTo>
                    <a:pt x="9" y="11"/>
                  </a:moveTo>
                  <a:cubicBezTo>
                    <a:pt x="10" y="5"/>
                    <a:pt x="5" y="4"/>
                    <a:pt x="3" y="1"/>
                  </a:cubicBezTo>
                  <a:cubicBezTo>
                    <a:pt x="0" y="0"/>
                    <a:pt x="0" y="0"/>
                    <a:pt x="0" y="0"/>
                  </a:cubicBezTo>
                  <a:cubicBezTo>
                    <a:pt x="0" y="3"/>
                    <a:pt x="0" y="4"/>
                    <a:pt x="0" y="7"/>
                  </a:cubicBezTo>
                  <a:cubicBezTo>
                    <a:pt x="2" y="7"/>
                    <a:pt x="3" y="7"/>
                    <a:pt x="6" y="7"/>
                  </a:cubicBezTo>
                  <a:cubicBezTo>
                    <a:pt x="6" y="9"/>
                    <a:pt x="9" y="13"/>
                    <a:pt x="9" y="11"/>
                  </a:cubicBezTo>
                </a:path>
              </a:pathLst>
            </a:custGeom>
            <a:grpFill/>
            <a:ln w="9525">
              <a:noFill/>
            </a:ln>
          </p:spPr>
          <p:txBody>
            <a:bodyPr/>
            <a:lstStyle/>
            <a:p>
              <a:endParaRPr lang="zh-CN" altLang="en-US" sz="100"/>
            </a:p>
          </p:txBody>
        </p:sp>
        <p:sp>
          <p:nvSpPr>
            <p:cNvPr id="30765" name="Freeform 331"/>
            <p:cNvSpPr/>
            <p:nvPr/>
          </p:nvSpPr>
          <p:spPr>
            <a:xfrm>
              <a:off x="4082" y="1764"/>
              <a:ext cx="12" cy="14"/>
            </a:xfrm>
            <a:custGeom>
              <a:avLst/>
              <a:gdLst/>
              <a:ahLst/>
              <a:cxnLst>
                <a:cxn ang="0">
                  <a:pos x="8" y="11"/>
                </a:cxn>
                <a:cxn ang="0">
                  <a:pos x="9" y="4"/>
                </a:cxn>
                <a:cxn ang="0">
                  <a:pos x="3" y="0"/>
                </a:cxn>
                <a:cxn ang="0">
                  <a:pos x="0" y="0"/>
                </a:cxn>
                <a:cxn ang="0">
                  <a:pos x="8" y="11"/>
                </a:cxn>
              </a:cxnLst>
              <a:rect l="0" t="0" r="0" b="0"/>
              <a:pathLst>
                <a:path w="14" h="16">
                  <a:moveTo>
                    <a:pt x="12" y="16"/>
                  </a:moveTo>
                  <a:cubicBezTo>
                    <a:pt x="13" y="16"/>
                    <a:pt x="14" y="11"/>
                    <a:pt x="14" y="7"/>
                  </a:cubicBezTo>
                  <a:cubicBezTo>
                    <a:pt x="13" y="2"/>
                    <a:pt x="9" y="2"/>
                    <a:pt x="4" y="0"/>
                  </a:cubicBezTo>
                  <a:cubicBezTo>
                    <a:pt x="0" y="0"/>
                    <a:pt x="0" y="0"/>
                    <a:pt x="0" y="0"/>
                  </a:cubicBezTo>
                  <a:cubicBezTo>
                    <a:pt x="0" y="0"/>
                    <a:pt x="9" y="16"/>
                    <a:pt x="12" y="16"/>
                  </a:cubicBezTo>
                </a:path>
              </a:pathLst>
            </a:custGeom>
            <a:grpFill/>
            <a:ln w="9525">
              <a:noFill/>
            </a:ln>
          </p:spPr>
          <p:txBody>
            <a:bodyPr/>
            <a:lstStyle/>
            <a:p>
              <a:endParaRPr lang="zh-CN" altLang="en-US" sz="100"/>
            </a:p>
          </p:txBody>
        </p:sp>
        <p:sp>
          <p:nvSpPr>
            <p:cNvPr id="30766" name="Freeform 332"/>
            <p:cNvSpPr/>
            <p:nvPr/>
          </p:nvSpPr>
          <p:spPr>
            <a:xfrm>
              <a:off x="4095" y="1766"/>
              <a:ext cx="3" cy="1"/>
            </a:xfrm>
            <a:custGeom>
              <a:avLst/>
              <a:gdLst/>
              <a:ahLst/>
              <a:cxnLst>
                <a:cxn ang="0">
                  <a:pos x="0" y="1"/>
                </a:cxn>
                <a:cxn ang="0">
                  <a:pos x="3" y="1"/>
                </a:cxn>
                <a:cxn ang="0">
                  <a:pos x="0" y="1"/>
                </a:cxn>
              </a:cxnLst>
              <a:rect l="0" t="0" r="0" b="0"/>
              <a:pathLst>
                <a:path w="3" h="1">
                  <a:moveTo>
                    <a:pt x="0" y="1"/>
                  </a:moveTo>
                  <a:cubicBezTo>
                    <a:pt x="3" y="1"/>
                    <a:pt x="3" y="1"/>
                    <a:pt x="3" y="1"/>
                  </a:cubicBezTo>
                  <a:cubicBezTo>
                    <a:pt x="3" y="0"/>
                    <a:pt x="0" y="0"/>
                    <a:pt x="0" y="1"/>
                  </a:cubicBezTo>
                </a:path>
              </a:pathLst>
            </a:custGeom>
            <a:grpFill/>
            <a:ln w="9525">
              <a:noFill/>
            </a:ln>
          </p:spPr>
          <p:txBody>
            <a:bodyPr/>
            <a:lstStyle/>
            <a:p>
              <a:endParaRPr lang="zh-CN" altLang="en-US" sz="100"/>
            </a:p>
          </p:txBody>
        </p:sp>
        <p:sp>
          <p:nvSpPr>
            <p:cNvPr id="30767" name="Freeform 333"/>
            <p:cNvSpPr/>
            <p:nvPr/>
          </p:nvSpPr>
          <p:spPr>
            <a:xfrm>
              <a:off x="4075" y="1616"/>
              <a:ext cx="25" cy="36"/>
            </a:xfrm>
            <a:custGeom>
              <a:avLst/>
              <a:gdLst/>
              <a:ahLst/>
              <a:cxnLst>
                <a:cxn ang="0">
                  <a:pos x="12" y="0"/>
                </a:cxn>
                <a:cxn ang="0">
                  <a:pos x="2" y="19"/>
                </a:cxn>
                <a:cxn ang="0">
                  <a:pos x="6" y="28"/>
                </a:cxn>
                <a:cxn ang="0">
                  <a:pos x="12" y="0"/>
                </a:cxn>
              </a:cxnLst>
              <a:rect l="0" t="0" r="0" b="0"/>
              <a:pathLst>
                <a:path w="29" h="41">
                  <a:moveTo>
                    <a:pt x="18" y="0"/>
                  </a:moveTo>
                  <a:cubicBezTo>
                    <a:pt x="12" y="0"/>
                    <a:pt x="2" y="17"/>
                    <a:pt x="2" y="28"/>
                  </a:cubicBezTo>
                  <a:cubicBezTo>
                    <a:pt x="2" y="34"/>
                    <a:pt x="0" y="41"/>
                    <a:pt x="9" y="41"/>
                  </a:cubicBezTo>
                  <a:cubicBezTo>
                    <a:pt x="20" y="41"/>
                    <a:pt x="29" y="0"/>
                    <a:pt x="18" y="0"/>
                  </a:cubicBezTo>
                </a:path>
              </a:pathLst>
            </a:custGeom>
            <a:grpFill/>
            <a:ln w="9525">
              <a:noFill/>
            </a:ln>
          </p:spPr>
          <p:txBody>
            <a:bodyPr/>
            <a:lstStyle/>
            <a:p>
              <a:endParaRPr lang="zh-CN" altLang="en-US" sz="100"/>
            </a:p>
          </p:txBody>
        </p:sp>
        <p:sp>
          <p:nvSpPr>
            <p:cNvPr id="30768" name="Freeform 334"/>
            <p:cNvSpPr/>
            <p:nvPr/>
          </p:nvSpPr>
          <p:spPr>
            <a:xfrm>
              <a:off x="3948" y="1680"/>
              <a:ext cx="27" cy="24"/>
            </a:xfrm>
            <a:custGeom>
              <a:avLst/>
              <a:gdLst/>
              <a:ahLst/>
              <a:cxnLst>
                <a:cxn ang="0">
                  <a:pos x="19" y="4"/>
                </a:cxn>
                <a:cxn ang="0">
                  <a:pos x="16" y="0"/>
                </a:cxn>
                <a:cxn ang="0">
                  <a:pos x="3" y="8"/>
                </a:cxn>
                <a:cxn ang="0">
                  <a:pos x="3" y="12"/>
                </a:cxn>
                <a:cxn ang="0">
                  <a:pos x="7" y="19"/>
                </a:cxn>
                <a:cxn ang="0">
                  <a:pos x="19" y="4"/>
                </a:cxn>
              </a:cxnLst>
              <a:rect l="0" t="0" r="0" b="0"/>
              <a:pathLst>
                <a:path w="32" h="27">
                  <a:moveTo>
                    <a:pt x="32" y="6"/>
                  </a:moveTo>
                  <a:cubicBezTo>
                    <a:pt x="32" y="4"/>
                    <a:pt x="29" y="0"/>
                    <a:pt x="26" y="0"/>
                  </a:cubicBezTo>
                  <a:cubicBezTo>
                    <a:pt x="20" y="0"/>
                    <a:pt x="6" y="11"/>
                    <a:pt x="3" y="11"/>
                  </a:cubicBezTo>
                  <a:cubicBezTo>
                    <a:pt x="0" y="11"/>
                    <a:pt x="3" y="15"/>
                    <a:pt x="3" y="18"/>
                  </a:cubicBezTo>
                  <a:cubicBezTo>
                    <a:pt x="3" y="25"/>
                    <a:pt x="6" y="27"/>
                    <a:pt x="12" y="27"/>
                  </a:cubicBezTo>
                  <a:cubicBezTo>
                    <a:pt x="19" y="27"/>
                    <a:pt x="32" y="13"/>
                    <a:pt x="32" y="6"/>
                  </a:cubicBezTo>
                </a:path>
              </a:pathLst>
            </a:custGeom>
            <a:grpFill/>
            <a:ln w="9525">
              <a:noFill/>
            </a:ln>
          </p:spPr>
          <p:txBody>
            <a:bodyPr/>
            <a:lstStyle/>
            <a:p>
              <a:endParaRPr lang="zh-CN" altLang="en-US" sz="100"/>
            </a:p>
          </p:txBody>
        </p:sp>
        <p:sp>
          <p:nvSpPr>
            <p:cNvPr id="30769" name="Freeform 335"/>
            <p:cNvSpPr/>
            <p:nvPr/>
          </p:nvSpPr>
          <p:spPr>
            <a:xfrm>
              <a:off x="3912" y="1941"/>
              <a:ext cx="18" cy="18"/>
            </a:xfrm>
            <a:custGeom>
              <a:avLst/>
              <a:gdLst/>
              <a:ahLst/>
              <a:cxnLst>
                <a:cxn ang="0">
                  <a:pos x="6" y="8"/>
                </a:cxn>
                <a:cxn ang="0">
                  <a:pos x="9" y="11"/>
                </a:cxn>
                <a:cxn ang="0">
                  <a:pos x="11" y="13"/>
                </a:cxn>
                <a:cxn ang="0">
                  <a:pos x="13" y="13"/>
                </a:cxn>
                <a:cxn ang="0">
                  <a:pos x="13" y="10"/>
                </a:cxn>
                <a:cxn ang="0">
                  <a:pos x="7" y="0"/>
                </a:cxn>
                <a:cxn ang="0">
                  <a:pos x="0" y="3"/>
                </a:cxn>
                <a:cxn ang="0">
                  <a:pos x="6" y="8"/>
                </a:cxn>
              </a:cxnLst>
              <a:rect l="0" t="0" r="0" b="0"/>
              <a:pathLst>
                <a:path w="21" h="21">
                  <a:moveTo>
                    <a:pt x="9" y="12"/>
                  </a:moveTo>
                  <a:cubicBezTo>
                    <a:pt x="11" y="13"/>
                    <a:pt x="12" y="18"/>
                    <a:pt x="14" y="18"/>
                  </a:cubicBezTo>
                  <a:cubicBezTo>
                    <a:pt x="15" y="18"/>
                    <a:pt x="17" y="21"/>
                    <a:pt x="18" y="21"/>
                  </a:cubicBezTo>
                  <a:cubicBezTo>
                    <a:pt x="21" y="21"/>
                    <a:pt x="21" y="21"/>
                    <a:pt x="21" y="21"/>
                  </a:cubicBezTo>
                  <a:cubicBezTo>
                    <a:pt x="21" y="20"/>
                    <a:pt x="21" y="18"/>
                    <a:pt x="21" y="16"/>
                  </a:cubicBezTo>
                  <a:cubicBezTo>
                    <a:pt x="15" y="16"/>
                    <a:pt x="12" y="8"/>
                    <a:pt x="11" y="0"/>
                  </a:cubicBezTo>
                  <a:cubicBezTo>
                    <a:pt x="8" y="1"/>
                    <a:pt x="0" y="4"/>
                    <a:pt x="0" y="6"/>
                  </a:cubicBezTo>
                  <a:cubicBezTo>
                    <a:pt x="0" y="10"/>
                    <a:pt x="8" y="8"/>
                    <a:pt x="9" y="12"/>
                  </a:cubicBezTo>
                </a:path>
              </a:pathLst>
            </a:custGeom>
            <a:grpFill/>
            <a:ln w="9525">
              <a:noFill/>
            </a:ln>
          </p:spPr>
          <p:txBody>
            <a:bodyPr/>
            <a:lstStyle/>
            <a:p>
              <a:endParaRPr lang="zh-CN" altLang="en-US" sz="100"/>
            </a:p>
          </p:txBody>
        </p:sp>
        <p:sp>
          <p:nvSpPr>
            <p:cNvPr id="30770" name="Freeform 336"/>
            <p:cNvSpPr/>
            <p:nvPr/>
          </p:nvSpPr>
          <p:spPr>
            <a:xfrm>
              <a:off x="3941" y="1955"/>
              <a:ext cx="7" cy="7"/>
            </a:xfrm>
            <a:custGeom>
              <a:avLst/>
              <a:gdLst/>
              <a:ahLst/>
              <a:cxnLst>
                <a:cxn ang="0">
                  <a:pos x="2" y="7"/>
                </a:cxn>
                <a:cxn ang="0">
                  <a:pos x="4" y="2"/>
                </a:cxn>
                <a:cxn ang="0">
                  <a:pos x="2" y="0"/>
                </a:cxn>
                <a:cxn ang="0">
                  <a:pos x="0" y="0"/>
                </a:cxn>
                <a:cxn ang="0">
                  <a:pos x="0" y="2"/>
                </a:cxn>
                <a:cxn ang="0">
                  <a:pos x="2" y="7"/>
                </a:cxn>
              </a:cxnLst>
              <a:rect l="0" t="0" r="0" b="0"/>
              <a:pathLst>
                <a:path w="9" h="7">
                  <a:moveTo>
                    <a:pt x="3" y="7"/>
                  </a:moveTo>
                  <a:cubicBezTo>
                    <a:pt x="6" y="7"/>
                    <a:pt x="8" y="5"/>
                    <a:pt x="9" y="2"/>
                  </a:cubicBezTo>
                  <a:cubicBezTo>
                    <a:pt x="8" y="1"/>
                    <a:pt x="6" y="0"/>
                    <a:pt x="5" y="0"/>
                  </a:cubicBezTo>
                  <a:cubicBezTo>
                    <a:pt x="0" y="0"/>
                    <a:pt x="0" y="0"/>
                    <a:pt x="0" y="0"/>
                  </a:cubicBezTo>
                  <a:cubicBezTo>
                    <a:pt x="0" y="0"/>
                    <a:pt x="0" y="1"/>
                    <a:pt x="0" y="2"/>
                  </a:cubicBezTo>
                  <a:cubicBezTo>
                    <a:pt x="0" y="5"/>
                    <a:pt x="2" y="7"/>
                    <a:pt x="3" y="7"/>
                  </a:cubicBezTo>
                </a:path>
              </a:pathLst>
            </a:custGeom>
            <a:grpFill/>
            <a:ln w="9525">
              <a:noFill/>
            </a:ln>
          </p:spPr>
          <p:txBody>
            <a:bodyPr/>
            <a:lstStyle/>
            <a:p>
              <a:endParaRPr lang="zh-CN" altLang="en-US" sz="100"/>
            </a:p>
          </p:txBody>
        </p:sp>
        <p:sp>
          <p:nvSpPr>
            <p:cNvPr id="30771" name="Freeform 337"/>
            <p:cNvSpPr/>
            <p:nvPr/>
          </p:nvSpPr>
          <p:spPr>
            <a:xfrm>
              <a:off x="3843" y="1935"/>
              <a:ext cx="7" cy="13"/>
            </a:xfrm>
            <a:custGeom>
              <a:avLst/>
              <a:gdLst/>
              <a:ahLst/>
              <a:cxnLst>
                <a:cxn ang="0">
                  <a:pos x="4" y="0"/>
                </a:cxn>
                <a:cxn ang="0">
                  <a:pos x="0" y="0"/>
                </a:cxn>
                <a:cxn ang="0">
                  <a:pos x="0" y="3"/>
                </a:cxn>
                <a:cxn ang="0">
                  <a:pos x="5" y="11"/>
                </a:cxn>
                <a:cxn ang="0">
                  <a:pos x="4" y="3"/>
                </a:cxn>
                <a:cxn ang="0">
                  <a:pos x="4" y="0"/>
                </a:cxn>
              </a:cxnLst>
              <a:rect l="0" t="0" r="0" b="0"/>
              <a:pathLst>
                <a:path w="8" h="14">
                  <a:moveTo>
                    <a:pt x="4" y="0"/>
                  </a:moveTo>
                  <a:cubicBezTo>
                    <a:pt x="0" y="0"/>
                    <a:pt x="0" y="0"/>
                    <a:pt x="0" y="0"/>
                  </a:cubicBezTo>
                  <a:cubicBezTo>
                    <a:pt x="0" y="3"/>
                    <a:pt x="0" y="3"/>
                    <a:pt x="0" y="3"/>
                  </a:cubicBezTo>
                  <a:cubicBezTo>
                    <a:pt x="0" y="6"/>
                    <a:pt x="5" y="14"/>
                    <a:pt x="8" y="14"/>
                  </a:cubicBezTo>
                  <a:cubicBezTo>
                    <a:pt x="8" y="10"/>
                    <a:pt x="5" y="7"/>
                    <a:pt x="4" y="3"/>
                  </a:cubicBezTo>
                  <a:lnTo>
                    <a:pt x="4" y="0"/>
                  </a:lnTo>
                  <a:close/>
                </a:path>
              </a:pathLst>
            </a:custGeom>
            <a:grpFill/>
            <a:ln w="9525">
              <a:noFill/>
            </a:ln>
          </p:spPr>
          <p:txBody>
            <a:bodyPr/>
            <a:lstStyle/>
            <a:p>
              <a:endParaRPr lang="zh-CN" altLang="en-US" sz="100"/>
            </a:p>
          </p:txBody>
        </p:sp>
        <p:sp>
          <p:nvSpPr>
            <p:cNvPr id="30772" name="Freeform 338"/>
            <p:cNvSpPr/>
            <p:nvPr/>
          </p:nvSpPr>
          <p:spPr>
            <a:xfrm>
              <a:off x="3827" y="1911"/>
              <a:ext cx="12" cy="10"/>
            </a:xfrm>
            <a:custGeom>
              <a:avLst/>
              <a:gdLst/>
              <a:ahLst/>
              <a:cxnLst>
                <a:cxn ang="0">
                  <a:pos x="3" y="0"/>
                </a:cxn>
                <a:cxn ang="0">
                  <a:pos x="0" y="0"/>
                </a:cxn>
                <a:cxn ang="0">
                  <a:pos x="2" y="0"/>
                </a:cxn>
                <a:cxn ang="0">
                  <a:pos x="7" y="8"/>
                </a:cxn>
                <a:cxn ang="0">
                  <a:pos x="3" y="0"/>
                </a:cxn>
              </a:cxnLst>
              <a:rect l="0" t="0" r="0" b="0"/>
              <a:pathLst>
                <a:path w="13" h="11">
                  <a:moveTo>
                    <a:pt x="3" y="0"/>
                  </a:moveTo>
                  <a:cubicBezTo>
                    <a:pt x="0" y="0"/>
                    <a:pt x="0" y="0"/>
                    <a:pt x="0" y="0"/>
                  </a:cubicBezTo>
                  <a:cubicBezTo>
                    <a:pt x="2" y="0"/>
                    <a:pt x="2" y="0"/>
                    <a:pt x="2" y="0"/>
                  </a:cubicBezTo>
                  <a:cubicBezTo>
                    <a:pt x="2" y="3"/>
                    <a:pt x="8" y="11"/>
                    <a:pt x="10" y="11"/>
                  </a:cubicBezTo>
                  <a:cubicBezTo>
                    <a:pt x="13" y="11"/>
                    <a:pt x="6" y="2"/>
                    <a:pt x="3" y="0"/>
                  </a:cubicBezTo>
                </a:path>
              </a:pathLst>
            </a:custGeom>
            <a:grpFill/>
            <a:ln w="9525">
              <a:noFill/>
            </a:ln>
          </p:spPr>
          <p:txBody>
            <a:bodyPr/>
            <a:lstStyle/>
            <a:p>
              <a:endParaRPr lang="zh-CN" altLang="en-US" sz="100"/>
            </a:p>
          </p:txBody>
        </p:sp>
        <p:sp>
          <p:nvSpPr>
            <p:cNvPr id="30773" name="Freeform 339"/>
            <p:cNvSpPr/>
            <p:nvPr/>
          </p:nvSpPr>
          <p:spPr>
            <a:xfrm>
              <a:off x="4182" y="1503"/>
              <a:ext cx="27" cy="35"/>
            </a:xfrm>
            <a:custGeom>
              <a:avLst/>
              <a:gdLst/>
              <a:ahLst/>
              <a:cxnLst>
                <a:cxn ang="0">
                  <a:pos x="0" y="9"/>
                </a:cxn>
                <a:cxn ang="0">
                  <a:pos x="5" y="12"/>
                </a:cxn>
                <a:cxn ang="0">
                  <a:pos x="6" y="10"/>
                </a:cxn>
                <a:cxn ang="0">
                  <a:pos x="6" y="8"/>
                </a:cxn>
                <a:cxn ang="0">
                  <a:pos x="11" y="12"/>
                </a:cxn>
                <a:cxn ang="0">
                  <a:pos x="8" y="16"/>
                </a:cxn>
                <a:cxn ang="0">
                  <a:pos x="5" y="21"/>
                </a:cxn>
                <a:cxn ang="0">
                  <a:pos x="11" y="26"/>
                </a:cxn>
                <a:cxn ang="0">
                  <a:pos x="11" y="25"/>
                </a:cxn>
                <a:cxn ang="0">
                  <a:pos x="12" y="27"/>
                </a:cxn>
                <a:cxn ang="0">
                  <a:pos x="19" y="12"/>
                </a:cxn>
                <a:cxn ang="0">
                  <a:pos x="22" y="12"/>
                </a:cxn>
                <a:cxn ang="0">
                  <a:pos x="22" y="9"/>
                </a:cxn>
                <a:cxn ang="0">
                  <a:pos x="19" y="5"/>
                </a:cxn>
                <a:cxn ang="0">
                  <a:pos x="19" y="4"/>
                </a:cxn>
                <a:cxn ang="0">
                  <a:pos x="11" y="0"/>
                </a:cxn>
                <a:cxn ang="0">
                  <a:pos x="0" y="9"/>
                </a:cxn>
              </a:cxnLst>
              <a:rect l="0" t="0" r="0" b="0"/>
              <a:pathLst>
                <a:path w="30" h="40">
                  <a:moveTo>
                    <a:pt x="0" y="12"/>
                  </a:moveTo>
                  <a:cubicBezTo>
                    <a:pt x="0" y="15"/>
                    <a:pt x="2" y="18"/>
                    <a:pt x="5" y="18"/>
                  </a:cubicBezTo>
                  <a:cubicBezTo>
                    <a:pt x="6" y="18"/>
                    <a:pt x="8" y="15"/>
                    <a:pt x="9" y="15"/>
                  </a:cubicBezTo>
                  <a:cubicBezTo>
                    <a:pt x="9" y="14"/>
                    <a:pt x="9" y="12"/>
                    <a:pt x="9" y="11"/>
                  </a:cubicBezTo>
                  <a:cubicBezTo>
                    <a:pt x="11" y="14"/>
                    <a:pt x="11" y="16"/>
                    <a:pt x="14" y="18"/>
                  </a:cubicBezTo>
                  <a:cubicBezTo>
                    <a:pt x="11" y="24"/>
                    <a:pt x="11" y="24"/>
                    <a:pt x="11" y="24"/>
                  </a:cubicBezTo>
                  <a:cubicBezTo>
                    <a:pt x="8" y="31"/>
                    <a:pt x="8" y="31"/>
                    <a:pt x="8" y="31"/>
                  </a:cubicBezTo>
                  <a:cubicBezTo>
                    <a:pt x="8" y="34"/>
                    <a:pt x="9" y="39"/>
                    <a:pt x="14" y="39"/>
                  </a:cubicBezTo>
                  <a:cubicBezTo>
                    <a:pt x="14" y="36"/>
                    <a:pt x="14" y="36"/>
                    <a:pt x="14" y="36"/>
                  </a:cubicBezTo>
                  <a:cubicBezTo>
                    <a:pt x="14" y="38"/>
                    <a:pt x="14" y="40"/>
                    <a:pt x="15" y="40"/>
                  </a:cubicBezTo>
                  <a:cubicBezTo>
                    <a:pt x="21" y="40"/>
                    <a:pt x="24" y="26"/>
                    <a:pt x="25" y="18"/>
                  </a:cubicBezTo>
                  <a:cubicBezTo>
                    <a:pt x="27" y="18"/>
                    <a:pt x="28" y="18"/>
                    <a:pt x="30" y="18"/>
                  </a:cubicBezTo>
                  <a:cubicBezTo>
                    <a:pt x="28" y="16"/>
                    <a:pt x="30" y="14"/>
                    <a:pt x="30" y="12"/>
                  </a:cubicBezTo>
                  <a:cubicBezTo>
                    <a:pt x="25" y="8"/>
                    <a:pt x="25" y="8"/>
                    <a:pt x="25" y="8"/>
                  </a:cubicBezTo>
                  <a:cubicBezTo>
                    <a:pt x="24" y="8"/>
                    <a:pt x="25" y="6"/>
                    <a:pt x="25" y="4"/>
                  </a:cubicBezTo>
                  <a:cubicBezTo>
                    <a:pt x="19" y="4"/>
                    <a:pt x="16" y="0"/>
                    <a:pt x="14" y="0"/>
                  </a:cubicBezTo>
                  <a:cubicBezTo>
                    <a:pt x="12" y="0"/>
                    <a:pt x="0" y="10"/>
                    <a:pt x="0" y="12"/>
                  </a:cubicBezTo>
                </a:path>
              </a:pathLst>
            </a:custGeom>
            <a:grpFill/>
            <a:ln w="9525">
              <a:noFill/>
            </a:ln>
          </p:spPr>
          <p:txBody>
            <a:bodyPr/>
            <a:lstStyle/>
            <a:p>
              <a:endParaRPr lang="zh-CN" altLang="en-US" sz="100"/>
            </a:p>
          </p:txBody>
        </p:sp>
        <p:sp>
          <p:nvSpPr>
            <p:cNvPr id="30774" name="Freeform 340"/>
            <p:cNvSpPr/>
            <p:nvPr/>
          </p:nvSpPr>
          <p:spPr>
            <a:xfrm>
              <a:off x="4212" y="1495"/>
              <a:ext cx="29" cy="22"/>
            </a:xfrm>
            <a:custGeom>
              <a:avLst/>
              <a:gdLst/>
              <a:ahLst/>
              <a:cxnLst>
                <a:cxn ang="0">
                  <a:pos x="4" y="17"/>
                </a:cxn>
                <a:cxn ang="0">
                  <a:pos x="11" y="9"/>
                </a:cxn>
                <a:cxn ang="0">
                  <a:pos x="16" y="11"/>
                </a:cxn>
                <a:cxn ang="0">
                  <a:pos x="16" y="0"/>
                </a:cxn>
                <a:cxn ang="0">
                  <a:pos x="6" y="4"/>
                </a:cxn>
                <a:cxn ang="0">
                  <a:pos x="0" y="9"/>
                </a:cxn>
                <a:cxn ang="0">
                  <a:pos x="3" y="11"/>
                </a:cxn>
                <a:cxn ang="0">
                  <a:pos x="4" y="17"/>
                </a:cxn>
              </a:cxnLst>
              <a:rect l="0" t="0" r="0" b="0"/>
              <a:pathLst>
                <a:path w="33" h="25">
                  <a:moveTo>
                    <a:pt x="6" y="25"/>
                  </a:moveTo>
                  <a:cubicBezTo>
                    <a:pt x="12" y="25"/>
                    <a:pt x="13" y="17"/>
                    <a:pt x="16" y="13"/>
                  </a:cubicBezTo>
                  <a:cubicBezTo>
                    <a:pt x="18" y="13"/>
                    <a:pt x="19" y="16"/>
                    <a:pt x="24" y="16"/>
                  </a:cubicBezTo>
                  <a:cubicBezTo>
                    <a:pt x="29" y="16"/>
                    <a:pt x="33" y="0"/>
                    <a:pt x="24" y="0"/>
                  </a:cubicBezTo>
                  <a:cubicBezTo>
                    <a:pt x="18" y="0"/>
                    <a:pt x="16" y="8"/>
                    <a:pt x="9" y="6"/>
                  </a:cubicBezTo>
                  <a:cubicBezTo>
                    <a:pt x="0" y="12"/>
                    <a:pt x="0" y="12"/>
                    <a:pt x="0" y="12"/>
                  </a:cubicBezTo>
                  <a:cubicBezTo>
                    <a:pt x="0" y="15"/>
                    <a:pt x="1" y="16"/>
                    <a:pt x="3" y="17"/>
                  </a:cubicBezTo>
                  <a:cubicBezTo>
                    <a:pt x="3" y="20"/>
                    <a:pt x="4" y="25"/>
                    <a:pt x="6" y="25"/>
                  </a:cubicBezTo>
                </a:path>
              </a:pathLst>
            </a:custGeom>
            <a:grpFill/>
            <a:ln w="9525">
              <a:noFill/>
            </a:ln>
          </p:spPr>
          <p:txBody>
            <a:bodyPr/>
            <a:lstStyle/>
            <a:p>
              <a:endParaRPr lang="zh-CN" altLang="en-US" sz="100"/>
            </a:p>
          </p:txBody>
        </p:sp>
        <p:sp>
          <p:nvSpPr>
            <p:cNvPr id="30775" name="Freeform 341"/>
            <p:cNvSpPr/>
            <p:nvPr/>
          </p:nvSpPr>
          <p:spPr>
            <a:xfrm>
              <a:off x="4196" y="1399"/>
              <a:ext cx="124" cy="109"/>
            </a:xfrm>
            <a:custGeom>
              <a:avLst/>
              <a:gdLst/>
              <a:ahLst/>
              <a:cxnLst>
                <a:cxn ang="0">
                  <a:pos x="48" y="51"/>
                </a:cxn>
                <a:cxn ang="0">
                  <a:pos x="39" y="60"/>
                </a:cxn>
                <a:cxn ang="0">
                  <a:pos x="20" y="60"/>
                </a:cxn>
                <a:cxn ang="0">
                  <a:pos x="3" y="73"/>
                </a:cxn>
                <a:cxn ang="0">
                  <a:pos x="0" y="75"/>
                </a:cxn>
                <a:cxn ang="0">
                  <a:pos x="3" y="76"/>
                </a:cxn>
                <a:cxn ang="0">
                  <a:pos x="19" y="72"/>
                </a:cxn>
                <a:cxn ang="0">
                  <a:pos x="26" y="71"/>
                </a:cxn>
                <a:cxn ang="0">
                  <a:pos x="29" y="68"/>
                </a:cxn>
                <a:cxn ang="0">
                  <a:pos x="38" y="71"/>
                </a:cxn>
                <a:cxn ang="0">
                  <a:pos x="37" y="76"/>
                </a:cxn>
                <a:cxn ang="0">
                  <a:pos x="37" y="79"/>
                </a:cxn>
                <a:cxn ang="0">
                  <a:pos x="40" y="83"/>
                </a:cxn>
                <a:cxn ang="0">
                  <a:pos x="48" y="74"/>
                </a:cxn>
                <a:cxn ang="0">
                  <a:pos x="51" y="74"/>
                </a:cxn>
                <a:cxn ang="0">
                  <a:pos x="48" y="68"/>
                </a:cxn>
                <a:cxn ang="0">
                  <a:pos x="50" y="65"/>
                </a:cxn>
                <a:cxn ang="0">
                  <a:pos x="59" y="72"/>
                </a:cxn>
                <a:cxn ang="0">
                  <a:pos x="65" y="68"/>
                </a:cxn>
                <a:cxn ang="0">
                  <a:pos x="67" y="68"/>
                </a:cxn>
                <a:cxn ang="0">
                  <a:pos x="69" y="70"/>
                </a:cxn>
                <a:cxn ang="0">
                  <a:pos x="76" y="62"/>
                </a:cxn>
                <a:cxn ang="0">
                  <a:pos x="76" y="67"/>
                </a:cxn>
                <a:cxn ang="0">
                  <a:pos x="83" y="60"/>
                </a:cxn>
                <a:cxn ang="0">
                  <a:pos x="82" y="55"/>
                </a:cxn>
                <a:cxn ang="0">
                  <a:pos x="86" y="44"/>
                </a:cxn>
                <a:cxn ang="0">
                  <a:pos x="87" y="31"/>
                </a:cxn>
                <a:cxn ang="0">
                  <a:pos x="91" y="31"/>
                </a:cxn>
                <a:cxn ang="0">
                  <a:pos x="91" y="28"/>
                </a:cxn>
                <a:cxn ang="0">
                  <a:pos x="94" y="18"/>
                </a:cxn>
                <a:cxn ang="0">
                  <a:pos x="91" y="8"/>
                </a:cxn>
                <a:cxn ang="0">
                  <a:pos x="89" y="2"/>
                </a:cxn>
                <a:cxn ang="0">
                  <a:pos x="87" y="0"/>
                </a:cxn>
                <a:cxn ang="0">
                  <a:pos x="87" y="3"/>
                </a:cxn>
                <a:cxn ang="0">
                  <a:pos x="87" y="3"/>
                </a:cxn>
                <a:cxn ang="0">
                  <a:pos x="83" y="2"/>
                </a:cxn>
                <a:cxn ang="0">
                  <a:pos x="76" y="14"/>
                </a:cxn>
                <a:cxn ang="0">
                  <a:pos x="77" y="18"/>
                </a:cxn>
                <a:cxn ang="0">
                  <a:pos x="61" y="44"/>
                </a:cxn>
                <a:cxn ang="0">
                  <a:pos x="52" y="48"/>
                </a:cxn>
                <a:cxn ang="0">
                  <a:pos x="52" y="46"/>
                </a:cxn>
                <a:cxn ang="0">
                  <a:pos x="52" y="43"/>
                </a:cxn>
                <a:cxn ang="0">
                  <a:pos x="48" y="51"/>
                </a:cxn>
              </a:cxnLst>
              <a:rect l="0" t="0" r="0" b="0"/>
              <a:pathLst>
                <a:path w="142" h="125">
                  <a:moveTo>
                    <a:pt x="72" y="76"/>
                  </a:moveTo>
                  <a:cubicBezTo>
                    <a:pt x="69" y="76"/>
                    <a:pt x="66" y="91"/>
                    <a:pt x="58" y="91"/>
                  </a:cubicBezTo>
                  <a:cubicBezTo>
                    <a:pt x="30" y="91"/>
                    <a:pt x="30" y="91"/>
                    <a:pt x="30" y="91"/>
                  </a:cubicBezTo>
                  <a:cubicBezTo>
                    <a:pt x="20" y="91"/>
                    <a:pt x="15" y="103"/>
                    <a:pt x="6" y="110"/>
                  </a:cubicBezTo>
                  <a:cubicBezTo>
                    <a:pt x="3" y="111"/>
                    <a:pt x="0" y="111"/>
                    <a:pt x="0" y="113"/>
                  </a:cubicBezTo>
                  <a:cubicBezTo>
                    <a:pt x="0" y="115"/>
                    <a:pt x="3" y="115"/>
                    <a:pt x="6" y="115"/>
                  </a:cubicBezTo>
                  <a:cubicBezTo>
                    <a:pt x="15" y="115"/>
                    <a:pt x="24" y="111"/>
                    <a:pt x="29" y="109"/>
                  </a:cubicBezTo>
                  <a:cubicBezTo>
                    <a:pt x="33" y="106"/>
                    <a:pt x="36" y="109"/>
                    <a:pt x="39" y="107"/>
                  </a:cubicBezTo>
                  <a:cubicBezTo>
                    <a:pt x="40" y="106"/>
                    <a:pt x="40" y="103"/>
                    <a:pt x="43" y="103"/>
                  </a:cubicBezTo>
                  <a:cubicBezTo>
                    <a:pt x="49" y="103"/>
                    <a:pt x="51" y="106"/>
                    <a:pt x="57" y="107"/>
                  </a:cubicBezTo>
                  <a:cubicBezTo>
                    <a:pt x="57" y="110"/>
                    <a:pt x="55" y="113"/>
                    <a:pt x="55" y="115"/>
                  </a:cubicBezTo>
                  <a:cubicBezTo>
                    <a:pt x="55" y="117"/>
                    <a:pt x="54" y="119"/>
                    <a:pt x="55" y="119"/>
                  </a:cubicBezTo>
                  <a:cubicBezTo>
                    <a:pt x="58" y="119"/>
                    <a:pt x="58" y="124"/>
                    <a:pt x="61" y="125"/>
                  </a:cubicBezTo>
                  <a:cubicBezTo>
                    <a:pt x="64" y="119"/>
                    <a:pt x="69" y="111"/>
                    <a:pt x="72" y="111"/>
                  </a:cubicBezTo>
                  <a:cubicBezTo>
                    <a:pt x="73" y="111"/>
                    <a:pt x="75" y="111"/>
                    <a:pt x="76" y="111"/>
                  </a:cubicBezTo>
                  <a:cubicBezTo>
                    <a:pt x="76" y="111"/>
                    <a:pt x="72" y="106"/>
                    <a:pt x="72" y="103"/>
                  </a:cubicBezTo>
                  <a:cubicBezTo>
                    <a:pt x="72" y="102"/>
                    <a:pt x="73" y="99"/>
                    <a:pt x="75" y="99"/>
                  </a:cubicBezTo>
                  <a:cubicBezTo>
                    <a:pt x="79" y="99"/>
                    <a:pt x="79" y="109"/>
                    <a:pt x="88" y="109"/>
                  </a:cubicBezTo>
                  <a:cubicBezTo>
                    <a:pt x="91" y="109"/>
                    <a:pt x="94" y="105"/>
                    <a:pt x="97" y="102"/>
                  </a:cubicBezTo>
                  <a:cubicBezTo>
                    <a:pt x="101" y="102"/>
                    <a:pt x="101" y="102"/>
                    <a:pt x="101" y="102"/>
                  </a:cubicBezTo>
                  <a:cubicBezTo>
                    <a:pt x="101" y="103"/>
                    <a:pt x="103" y="105"/>
                    <a:pt x="103" y="105"/>
                  </a:cubicBezTo>
                  <a:cubicBezTo>
                    <a:pt x="104" y="98"/>
                    <a:pt x="109" y="98"/>
                    <a:pt x="115" y="93"/>
                  </a:cubicBezTo>
                  <a:cubicBezTo>
                    <a:pt x="115" y="97"/>
                    <a:pt x="113" y="97"/>
                    <a:pt x="115" y="101"/>
                  </a:cubicBezTo>
                  <a:cubicBezTo>
                    <a:pt x="121" y="99"/>
                    <a:pt x="121" y="94"/>
                    <a:pt x="125" y="91"/>
                  </a:cubicBezTo>
                  <a:cubicBezTo>
                    <a:pt x="125" y="89"/>
                    <a:pt x="124" y="86"/>
                    <a:pt x="124" y="82"/>
                  </a:cubicBezTo>
                  <a:cubicBezTo>
                    <a:pt x="124" y="76"/>
                    <a:pt x="128" y="72"/>
                    <a:pt x="128" y="68"/>
                  </a:cubicBezTo>
                  <a:cubicBezTo>
                    <a:pt x="128" y="63"/>
                    <a:pt x="127" y="48"/>
                    <a:pt x="131" y="47"/>
                  </a:cubicBezTo>
                  <a:cubicBezTo>
                    <a:pt x="133" y="47"/>
                    <a:pt x="134" y="48"/>
                    <a:pt x="136" y="46"/>
                  </a:cubicBezTo>
                  <a:cubicBezTo>
                    <a:pt x="136" y="43"/>
                    <a:pt x="136" y="43"/>
                    <a:pt x="136" y="43"/>
                  </a:cubicBezTo>
                  <a:cubicBezTo>
                    <a:pt x="136" y="37"/>
                    <a:pt x="142" y="36"/>
                    <a:pt x="142" y="28"/>
                  </a:cubicBezTo>
                  <a:cubicBezTo>
                    <a:pt x="142" y="21"/>
                    <a:pt x="136" y="19"/>
                    <a:pt x="136" y="12"/>
                  </a:cubicBezTo>
                  <a:cubicBezTo>
                    <a:pt x="136" y="8"/>
                    <a:pt x="136" y="5"/>
                    <a:pt x="134" y="2"/>
                  </a:cubicBezTo>
                  <a:cubicBezTo>
                    <a:pt x="134" y="1"/>
                    <a:pt x="133" y="0"/>
                    <a:pt x="130" y="0"/>
                  </a:cubicBezTo>
                  <a:cubicBezTo>
                    <a:pt x="128" y="0"/>
                    <a:pt x="128" y="4"/>
                    <a:pt x="130" y="4"/>
                  </a:cubicBezTo>
                  <a:cubicBezTo>
                    <a:pt x="131" y="4"/>
                    <a:pt x="131" y="4"/>
                    <a:pt x="131" y="4"/>
                  </a:cubicBezTo>
                  <a:cubicBezTo>
                    <a:pt x="125" y="9"/>
                    <a:pt x="127" y="2"/>
                    <a:pt x="125" y="2"/>
                  </a:cubicBezTo>
                  <a:cubicBezTo>
                    <a:pt x="119" y="2"/>
                    <a:pt x="115" y="15"/>
                    <a:pt x="115" y="21"/>
                  </a:cubicBezTo>
                  <a:cubicBezTo>
                    <a:pt x="115" y="23"/>
                    <a:pt x="116" y="23"/>
                    <a:pt x="116" y="27"/>
                  </a:cubicBezTo>
                  <a:cubicBezTo>
                    <a:pt x="116" y="41"/>
                    <a:pt x="101" y="62"/>
                    <a:pt x="92" y="66"/>
                  </a:cubicBezTo>
                  <a:cubicBezTo>
                    <a:pt x="88" y="67"/>
                    <a:pt x="87" y="72"/>
                    <a:pt x="79" y="72"/>
                  </a:cubicBezTo>
                  <a:cubicBezTo>
                    <a:pt x="79" y="72"/>
                    <a:pt x="78" y="71"/>
                    <a:pt x="78" y="70"/>
                  </a:cubicBezTo>
                  <a:cubicBezTo>
                    <a:pt x="78" y="67"/>
                    <a:pt x="79" y="66"/>
                    <a:pt x="79" y="64"/>
                  </a:cubicBezTo>
                  <a:cubicBezTo>
                    <a:pt x="79" y="64"/>
                    <a:pt x="73" y="76"/>
                    <a:pt x="72" y="76"/>
                  </a:cubicBezTo>
                </a:path>
              </a:pathLst>
            </a:custGeom>
            <a:grpFill/>
            <a:ln w="9525">
              <a:noFill/>
            </a:ln>
          </p:spPr>
          <p:txBody>
            <a:bodyPr/>
            <a:lstStyle/>
            <a:p>
              <a:endParaRPr lang="zh-CN" altLang="en-US" sz="100"/>
            </a:p>
          </p:txBody>
        </p:sp>
        <p:sp>
          <p:nvSpPr>
            <p:cNvPr id="30776" name="Freeform 342"/>
            <p:cNvSpPr/>
            <p:nvPr/>
          </p:nvSpPr>
          <p:spPr>
            <a:xfrm>
              <a:off x="4297" y="1339"/>
              <a:ext cx="61" cy="57"/>
            </a:xfrm>
            <a:custGeom>
              <a:avLst/>
              <a:gdLst/>
              <a:ahLst/>
              <a:cxnLst>
                <a:cxn ang="0">
                  <a:pos x="4" y="25"/>
                </a:cxn>
                <a:cxn ang="0">
                  <a:pos x="0" y="33"/>
                </a:cxn>
                <a:cxn ang="0">
                  <a:pos x="1" y="37"/>
                </a:cxn>
                <a:cxn ang="0">
                  <a:pos x="1" y="44"/>
                </a:cxn>
                <a:cxn ang="0">
                  <a:pos x="3" y="44"/>
                </a:cxn>
                <a:cxn ang="0">
                  <a:pos x="9" y="40"/>
                </a:cxn>
                <a:cxn ang="0">
                  <a:pos x="4" y="35"/>
                </a:cxn>
                <a:cxn ang="0">
                  <a:pos x="13" y="32"/>
                </a:cxn>
                <a:cxn ang="0">
                  <a:pos x="15" y="30"/>
                </a:cxn>
                <a:cxn ang="0">
                  <a:pos x="27" y="38"/>
                </a:cxn>
                <a:cxn ang="0">
                  <a:pos x="38" y="26"/>
                </a:cxn>
                <a:cxn ang="0">
                  <a:pos x="46" y="24"/>
                </a:cxn>
                <a:cxn ang="0">
                  <a:pos x="44" y="19"/>
                </a:cxn>
                <a:cxn ang="0">
                  <a:pos x="45" y="15"/>
                </a:cxn>
                <a:cxn ang="0">
                  <a:pos x="38" y="16"/>
                </a:cxn>
                <a:cxn ang="0">
                  <a:pos x="17" y="0"/>
                </a:cxn>
                <a:cxn ang="0">
                  <a:pos x="15" y="4"/>
                </a:cxn>
                <a:cxn ang="0">
                  <a:pos x="17" y="7"/>
                </a:cxn>
                <a:cxn ang="0">
                  <a:pos x="9" y="24"/>
                </a:cxn>
                <a:cxn ang="0">
                  <a:pos x="7" y="24"/>
                </a:cxn>
                <a:cxn ang="0">
                  <a:pos x="7" y="25"/>
                </a:cxn>
                <a:cxn ang="0">
                  <a:pos x="4" y="22"/>
                </a:cxn>
                <a:cxn ang="0">
                  <a:pos x="4" y="25"/>
                </a:cxn>
              </a:cxnLst>
              <a:rect l="0" t="0" r="0" b="0"/>
              <a:pathLst>
                <a:path w="70" h="65">
                  <a:moveTo>
                    <a:pt x="7" y="37"/>
                  </a:moveTo>
                  <a:cubicBezTo>
                    <a:pt x="7" y="41"/>
                    <a:pt x="0" y="44"/>
                    <a:pt x="0" y="49"/>
                  </a:cubicBezTo>
                  <a:cubicBezTo>
                    <a:pt x="0" y="52"/>
                    <a:pt x="1" y="52"/>
                    <a:pt x="1" y="55"/>
                  </a:cubicBezTo>
                  <a:cubicBezTo>
                    <a:pt x="1" y="65"/>
                    <a:pt x="1" y="65"/>
                    <a:pt x="1" y="65"/>
                  </a:cubicBezTo>
                  <a:cubicBezTo>
                    <a:pt x="4" y="65"/>
                    <a:pt x="4" y="65"/>
                    <a:pt x="4" y="65"/>
                  </a:cubicBezTo>
                  <a:cubicBezTo>
                    <a:pt x="7" y="61"/>
                    <a:pt x="11" y="64"/>
                    <a:pt x="14" y="59"/>
                  </a:cubicBezTo>
                  <a:cubicBezTo>
                    <a:pt x="13" y="56"/>
                    <a:pt x="7" y="56"/>
                    <a:pt x="7" y="52"/>
                  </a:cubicBezTo>
                  <a:cubicBezTo>
                    <a:pt x="7" y="44"/>
                    <a:pt x="14" y="48"/>
                    <a:pt x="19" y="48"/>
                  </a:cubicBezTo>
                  <a:cubicBezTo>
                    <a:pt x="19" y="47"/>
                    <a:pt x="22" y="45"/>
                    <a:pt x="22" y="44"/>
                  </a:cubicBezTo>
                  <a:cubicBezTo>
                    <a:pt x="30" y="49"/>
                    <a:pt x="35" y="51"/>
                    <a:pt x="41" y="56"/>
                  </a:cubicBezTo>
                  <a:cubicBezTo>
                    <a:pt x="45" y="49"/>
                    <a:pt x="48" y="39"/>
                    <a:pt x="57" y="39"/>
                  </a:cubicBezTo>
                  <a:cubicBezTo>
                    <a:pt x="64" y="39"/>
                    <a:pt x="67" y="37"/>
                    <a:pt x="70" y="35"/>
                  </a:cubicBezTo>
                  <a:cubicBezTo>
                    <a:pt x="69" y="33"/>
                    <a:pt x="66" y="30"/>
                    <a:pt x="66" y="28"/>
                  </a:cubicBezTo>
                  <a:cubicBezTo>
                    <a:pt x="66" y="25"/>
                    <a:pt x="67" y="25"/>
                    <a:pt x="69" y="22"/>
                  </a:cubicBezTo>
                  <a:cubicBezTo>
                    <a:pt x="66" y="20"/>
                    <a:pt x="63" y="24"/>
                    <a:pt x="58" y="24"/>
                  </a:cubicBezTo>
                  <a:cubicBezTo>
                    <a:pt x="42" y="24"/>
                    <a:pt x="36" y="8"/>
                    <a:pt x="25" y="0"/>
                  </a:cubicBezTo>
                  <a:cubicBezTo>
                    <a:pt x="23" y="1"/>
                    <a:pt x="22" y="2"/>
                    <a:pt x="22" y="5"/>
                  </a:cubicBezTo>
                  <a:cubicBezTo>
                    <a:pt x="22" y="8"/>
                    <a:pt x="25" y="8"/>
                    <a:pt x="25" y="10"/>
                  </a:cubicBezTo>
                  <a:cubicBezTo>
                    <a:pt x="25" y="17"/>
                    <a:pt x="22" y="35"/>
                    <a:pt x="14" y="35"/>
                  </a:cubicBezTo>
                  <a:cubicBezTo>
                    <a:pt x="13" y="35"/>
                    <a:pt x="10" y="36"/>
                    <a:pt x="10" y="35"/>
                  </a:cubicBezTo>
                  <a:cubicBezTo>
                    <a:pt x="10" y="36"/>
                    <a:pt x="10" y="36"/>
                    <a:pt x="10" y="36"/>
                  </a:cubicBezTo>
                  <a:cubicBezTo>
                    <a:pt x="8" y="35"/>
                    <a:pt x="8" y="35"/>
                    <a:pt x="7" y="33"/>
                  </a:cubicBezTo>
                  <a:lnTo>
                    <a:pt x="7" y="37"/>
                  </a:lnTo>
                  <a:close/>
                </a:path>
              </a:pathLst>
            </a:custGeom>
            <a:grpFill/>
            <a:ln w="9525">
              <a:noFill/>
            </a:ln>
          </p:spPr>
          <p:txBody>
            <a:bodyPr/>
            <a:lstStyle/>
            <a:p>
              <a:endParaRPr lang="zh-CN" altLang="en-US" sz="100"/>
            </a:p>
          </p:txBody>
        </p:sp>
        <p:sp>
          <p:nvSpPr>
            <p:cNvPr id="30777" name="Freeform 343"/>
            <p:cNvSpPr/>
            <p:nvPr/>
          </p:nvSpPr>
          <p:spPr>
            <a:xfrm>
              <a:off x="4357" y="1353"/>
              <a:ext cx="11" cy="11"/>
            </a:xfrm>
            <a:custGeom>
              <a:avLst/>
              <a:gdLst/>
              <a:ahLst/>
              <a:cxnLst>
                <a:cxn ang="0">
                  <a:pos x="2" y="5"/>
                </a:cxn>
                <a:cxn ang="0">
                  <a:pos x="2" y="8"/>
                </a:cxn>
                <a:cxn ang="0">
                  <a:pos x="9" y="2"/>
                </a:cxn>
                <a:cxn ang="0">
                  <a:pos x="8" y="0"/>
                </a:cxn>
                <a:cxn ang="0">
                  <a:pos x="2" y="5"/>
                </a:cxn>
              </a:cxnLst>
              <a:rect l="0" t="0" r="0" b="0"/>
              <a:pathLst>
                <a:path w="12" h="13">
                  <a:moveTo>
                    <a:pt x="2" y="8"/>
                  </a:moveTo>
                  <a:cubicBezTo>
                    <a:pt x="0" y="10"/>
                    <a:pt x="0" y="13"/>
                    <a:pt x="2" y="13"/>
                  </a:cubicBezTo>
                  <a:cubicBezTo>
                    <a:pt x="6" y="13"/>
                    <a:pt x="11" y="4"/>
                    <a:pt x="12" y="2"/>
                  </a:cubicBezTo>
                  <a:cubicBezTo>
                    <a:pt x="11" y="0"/>
                    <a:pt x="11" y="0"/>
                    <a:pt x="11" y="0"/>
                  </a:cubicBezTo>
                  <a:cubicBezTo>
                    <a:pt x="8" y="2"/>
                    <a:pt x="3" y="6"/>
                    <a:pt x="2" y="8"/>
                  </a:cubicBezTo>
                </a:path>
              </a:pathLst>
            </a:custGeom>
            <a:grpFill/>
            <a:ln w="9525">
              <a:noFill/>
            </a:ln>
          </p:spPr>
          <p:txBody>
            <a:bodyPr/>
            <a:lstStyle/>
            <a:p>
              <a:endParaRPr lang="zh-CN" altLang="en-US" sz="100"/>
            </a:p>
          </p:txBody>
        </p:sp>
        <p:sp>
          <p:nvSpPr>
            <p:cNvPr id="30778" name="Freeform 344"/>
            <p:cNvSpPr/>
            <p:nvPr/>
          </p:nvSpPr>
          <p:spPr>
            <a:xfrm>
              <a:off x="4380" y="1337"/>
              <a:ext cx="14" cy="13"/>
            </a:xfrm>
            <a:custGeom>
              <a:avLst/>
              <a:gdLst/>
              <a:ahLst/>
              <a:cxnLst>
                <a:cxn ang="0">
                  <a:pos x="7" y="0"/>
                </a:cxn>
                <a:cxn ang="0">
                  <a:pos x="0" y="8"/>
                </a:cxn>
                <a:cxn ang="0">
                  <a:pos x="0" y="11"/>
                </a:cxn>
                <a:cxn ang="0">
                  <a:pos x="11" y="3"/>
                </a:cxn>
                <a:cxn ang="0">
                  <a:pos x="11" y="0"/>
                </a:cxn>
                <a:cxn ang="0">
                  <a:pos x="7" y="0"/>
                </a:cxn>
              </a:cxnLst>
              <a:rect l="0" t="0" r="0" b="0"/>
              <a:pathLst>
                <a:path w="16" h="14">
                  <a:moveTo>
                    <a:pt x="10" y="0"/>
                  </a:moveTo>
                  <a:cubicBezTo>
                    <a:pt x="4" y="0"/>
                    <a:pt x="0" y="11"/>
                    <a:pt x="0" y="11"/>
                  </a:cubicBezTo>
                  <a:cubicBezTo>
                    <a:pt x="0" y="14"/>
                    <a:pt x="0" y="14"/>
                    <a:pt x="0" y="14"/>
                  </a:cubicBezTo>
                  <a:cubicBezTo>
                    <a:pt x="6" y="14"/>
                    <a:pt x="6" y="3"/>
                    <a:pt x="16" y="3"/>
                  </a:cubicBezTo>
                  <a:cubicBezTo>
                    <a:pt x="16" y="0"/>
                    <a:pt x="16" y="0"/>
                    <a:pt x="16" y="0"/>
                  </a:cubicBezTo>
                  <a:cubicBezTo>
                    <a:pt x="15" y="0"/>
                    <a:pt x="12" y="0"/>
                    <a:pt x="10" y="0"/>
                  </a:cubicBezTo>
                </a:path>
              </a:pathLst>
            </a:custGeom>
            <a:grpFill/>
            <a:ln w="9525">
              <a:noFill/>
            </a:ln>
          </p:spPr>
          <p:txBody>
            <a:bodyPr/>
            <a:lstStyle/>
            <a:p>
              <a:endParaRPr lang="zh-CN" altLang="en-US" sz="100"/>
            </a:p>
          </p:txBody>
        </p:sp>
        <p:sp>
          <p:nvSpPr>
            <p:cNvPr id="30779" name="Freeform 345"/>
            <p:cNvSpPr/>
            <p:nvPr/>
          </p:nvSpPr>
          <p:spPr>
            <a:xfrm>
              <a:off x="4406" y="1326"/>
              <a:ext cx="7" cy="9"/>
            </a:xfrm>
            <a:custGeom>
              <a:avLst/>
              <a:gdLst/>
              <a:ahLst/>
              <a:cxnLst>
                <a:cxn ang="0">
                  <a:pos x="1" y="7"/>
                </a:cxn>
                <a:cxn ang="0">
                  <a:pos x="5" y="0"/>
                </a:cxn>
                <a:cxn ang="0">
                  <a:pos x="1" y="3"/>
                </a:cxn>
                <a:cxn ang="0">
                  <a:pos x="1" y="5"/>
                </a:cxn>
                <a:cxn ang="0">
                  <a:pos x="1" y="7"/>
                </a:cxn>
              </a:cxnLst>
              <a:rect l="0" t="0" r="0" b="0"/>
              <a:pathLst>
                <a:path w="8" h="10">
                  <a:moveTo>
                    <a:pt x="1" y="10"/>
                  </a:moveTo>
                  <a:cubicBezTo>
                    <a:pt x="4" y="10"/>
                    <a:pt x="7" y="3"/>
                    <a:pt x="8" y="0"/>
                  </a:cubicBezTo>
                  <a:cubicBezTo>
                    <a:pt x="7" y="0"/>
                    <a:pt x="3" y="0"/>
                    <a:pt x="1" y="3"/>
                  </a:cubicBezTo>
                  <a:cubicBezTo>
                    <a:pt x="1" y="4"/>
                    <a:pt x="3" y="7"/>
                    <a:pt x="1" y="7"/>
                  </a:cubicBezTo>
                  <a:cubicBezTo>
                    <a:pt x="0" y="7"/>
                    <a:pt x="0" y="10"/>
                    <a:pt x="1" y="10"/>
                  </a:cubicBezTo>
                </a:path>
              </a:pathLst>
            </a:custGeom>
            <a:grpFill/>
            <a:ln w="9525">
              <a:noFill/>
            </a:ln>
          </p:spPr>
          <p:txBody>
            <a:bodyPr/>
            <a:lstStyle/>
            <a:p>
              <a:endParaRPr lang="zh-CN" altLang="en-US" sz="100"/>
            </a:p>
          </p:txBody>
        </p:sp>
        <p:sp>
          <p:nvSpPr>
            <p:cNvPr id="30780" name="Freeform 346"/>
            <p:cNvSpPr/>
            <p:nvPr/>
          </p:nvSpPr>
          <p:spPr>
            <a:xfrm>
              <a:off x="4316" y="1199"/>
              <a:ext cx="31" cy="130"/>
            </a:xfrm>
            <a:custGeom>
              <a:avLst/>
              <a:gdLst/>
              <a:ahLst/>
              <a:cxnLst>
                <a:cxn ang="0">
                  <a:pos x="13" y="14"/>
                </a:cxn>
                <a:cxn ang="0">
                  <a:pos x="10" y="0"/>
                </a:cxn>
                <a:cxn ang="0">
                  <a:pos x="7" y="0"/>
                </a:cxn>
                <a:cxn ang="0">
                  <a:pos x="7" y="6"/>
                </a:cxn>
                <a:cxn ang="0">
                  <a:pos x="6" y="10"/>
                </a:cxn>
                <a:cxn ang="0">
                  <a:pos x="0" y="27"/>
                </a:cxn>
                <a:cxn ang="0">
                  <a:pos x="4" y="38"/>
                </a:cxn>
                <a:cxn ang="0">
                  <a:pos x="4" y="57"/>
                </a:cxn>
                <a:cxn ang="0">
                  <a:pos x="4" y="67"/>
                </a:cxn>
                <a:cxn ang="0">
                  <a:pos x="4" y="75"/>
                </a:cxn>
                <a:cxn ang="0">
                  <a:pos x="4" y="91"/>
                </a:cxn>
                <a:cxn ang="0">
                  <a:pos x="4" y="99"/>
                </a:cxn>
                <a:cxn ang="0">
                  <a:pos x="11" y="92"/>
                </a:cxn>
                <a:cxn ang="0">
                  <a:pos x="14" y="92"/>
                </a:cxn>
                <a:cxn ang="0">
                  <a:pos x="17" y="96"/>
                </a:cxn>
                <a:cxn ang="0">
                  <a:pos x="18" y="96"/>
                </a:cxn>
                <a:cxn ang="0">
                  <a:pos x="10" y="80"/>
                </a:cxn>
                <a:cxn ang="0">
                  <a:pos x="18" y="60"/>
                </a:cxn>
                <a:cxn ang="0">
                  <a:pos x="24" y="65"/>
                </a:cxn>
                <a:cxn ang="0">
                  <a:pos x="16" y="43"/>
                </a:cxn>
                <a:cxn ang="0">
                  <a:pos x="14" y="33"/>
                </a:cxn>
                <a:cxn ang="0">
                  <a:pos x="14" y="27"/>
                </a:cxn>
                <a:cxn ang="0">
                  <a:pos x="13" y="14"/>
                </a:cxn>
              </a:cxnLst>
              <a:rect l="0" t="0" r="0" b="0"/>
              <a:pathLst>
                <a:path w="35" h="149">
                  <a:moveTo>
                    <a:pt x="19" y="21"/>
                  </a:moveTo>
                  <a:cubicBezTo>
                    <a:pt x="17" y="15"/>
                    <a:pt x="13" y="9"/>
                    <a:pt x="13" y="0"/>
                  </a:cubicBezTo>
                  <a:cubicBezTo>
                    <a:pt x="10" y="0"/>
                    <a:pt x="10" y="0"/>
                    <a:pt x="10" y="0"/>
                  </a:cubicBezTo>
                  <a:cubicBezTo>
                    <a:pt x="10" y="9"/>
                    <a:pt x="10" y="9"/>
                    <a:pt x="10" y="9"/>
                  </a:cubicBezTo>
                  <a:cubicBezTo>
                    <a:pt x="10" y="12"/>
                    <a:pt x="9" y="13"/>
                    <a:pt x="9" y="16"/>
                  </a:cubicBezTo>
                  <a:cubicBezTo>
                    <a:pt x="3" y="17"/>
                    <a:pt x="0" y="29"/>
                    <a:pt x="0" y="40"/>
                  </a:cubicBezTo>
                  <a:cubicBezTo>
                    <a:pt x="0" y="47"/>
                    <a:pt x="6" y="50"/>
                    <a:pt x="6" y="58"/>
                  </a:cubicBezTo>
                  <a:cubicBezTo>
                    <a:pt x="6" y="86"/>
                    <a:pt x="6" y="86"/>
                    <a:pt x="6" y="86"/>
                  </a:cubicBezTo>
                  <a:cubicBezTo>
                    <a:pt x="6" y="91"/>
                    <a:pt x="4" y="94"/>
                    <a:pt x="4" y="101"/>
                  </a:cubicBezTo>
                  <a:cubicBezTo>
                    <a:pt x="4" y="106"/>
                    <a:pt x="7" y="108"/>
                    <a:pt x="7" y="114"/>
                  </a:cubicBezTo>
                  <a:cubicBezTo>
                    <a:pt x="7" y="121"/>
                    <a:pt x="4" y="128"/>
                    <a:pt x="4" y="136"/>
                  </a:cubicBezTo>
                  <a:cubicBezTo>
                    <a:pt x="4" y="139"/>
                    <a:pt x="4" y="149"/>
                    <a:pt x="4" y="149"/>
                  </a:cubicBezTo>
                  <a:cubicBezTo>
                    <a:pt x="10" y="149"/>
                    <a:pt x="10" y="140"/>
                    <a:pt x="16" y="140"/>
                  </a:cubicBezTo>
                  <a:cubicBezTo>
                    <a:pt x="20" y="140"/>
                    <a:pt x="20" y="140"/>
                    <a:pt x="20" y="140"/>
                  </a:cubicBezTo>
                  <a:cubicBezTo>
                    <a:pt x="20" y="141"/>
                    <a:pt x="22" y="145"/>
                    <a:pt x="24" y="144"/>
                  </a:cubicBezTo>
                  <a:cubicBezTo>
                    <a:pt x="26" y="144"/>
                    <a:pt x="26" y="144"/>
                    <a:pt x="26" y="144"/>
                  </a:cubicBezTo>
                  <a:cubicBezTo>
                    <a:pt x="22" y="136"/>
                    <a:pt x="13" y="131"/>
                    <a:pt x="13" y="120"/>
                  </a:cubicBezTo>
                  <a:cubicBezTo>
                    <a:pt x="13" y="106"/>
                    <a:pt x="14" y="91"/>
                    <a:pt x="26" y="91"/>
                  </a:cubicBezTo>
                  <a:cubicBezTo>
                    <a:pt x="29" y="91"/>
                    <a:pt x="33" y="94"/>
                    <a:pt x="35" y="98"/>
                  </a:cubicBezTo>
                  <a:cubicBezTo>
                    <a:pt x="32" y="86"/>
                    <a:pt x="26" y="77"/>
                    <a:pt x="23" y="64"/>
                  </a:cubicBezTo>
                  <a:cubicBezTo>
                    <a:pt x="22" y="62"/>
                    <a:pt x="19" y="56"/>
                    <a:pt x="20" y="51"/>
                  </a:cubicBezTo>
                  <a:cubicBezTo>
                    <a:pt x="20" y="40"/>
                    <a:pt x="20" y="40"/>
                    <a:pt x="20" y="40"/>
                  </a:cubicBezTo>
                  <a:cubicBezTo>
                    <a:pt x="17" y="33"/>
                    <a:pt x="20" y="28"/>
                    <a:pt x="19" y="21"/>
                  </a:cubicBezTo>
                </a:path>
              </a:pathLst>
            </a:custGeom>
            <a:grpFill/>
            <a:ln w="9525">
              <a:noFill/>
            </a:ln>
          </p:spPr>
          <p:txBody>
            <a:bodyPr/>
            <a:lstStyle/>
            <a:p>
              <a:endParaRPr lang="zh-CN" altLang="en-US" sz="100"/>
            </a:p>
          </p:txBody>
        </p:sp>
        <p:sp>
          <p:nvSpPr>
            <p:cNvPr id="30781" name="Freeform 347"/>
            <p:cNvSpPr/>
            <p:nvPr/>
          </p:nvSpPr>
          <p:spPr>
            <a:xfrm>
              <a:off x="3319" y="745"/>
              <a:ext cx="194" cy="153"/>
            </a:xfrm>
            <a:custGeom>
              <a:avLst/>
              <a:gdLst/>
              <a:ahLst/>
              <a:cxnLst>
                <a:cxn ang="0">
                  <a:pos x="6" y="102"/>
                </a:cxn>
                <a:cxn ang="0">
                  <a:pos x="15" y="102"/>
                </a:cxn>
                <a:cxn ang="0">
                  <a:pos x="19" y="113"/>
                </a:cxn>
                <a:cxn ang="0">
                  <a:pos x="27" y="113"/>
                </a:cxn>
                <a:cxn ang="0">
                  <a:pos x="29" y="116"/>
                </a:cxn>
                <a:cxn ang="0">
                  <a:pos x="52" y="116"/>
                </a:cxn>
                <a:cxn ang="0">
                  <a:pos x="51" y="113"/>
                </a:cxn>
                <a:cxn ang="0">
                  <a:pos x="35" y="93"/>
                </a:cxn>
                <a:cxn ang="0">
                  <a:pos x="70" y="48"/>
                </a:cxn>
                <a:cxn ang="0">
                  <a:pos x="85" y="38"/>
                </a:cxn>
                <a:cxn ang="0">
                  <a:pos x="91" y="32"/>
                </a:cxn>
                <a:cxn ang="0">
                  <a:pos x="119" y="23"/>
                </a:cxn>
                <a:cxn ang="0">
                  <a:pos x="149" y="8"/>
                </a:cxn>
                <a:cxn ang="0">
                  <a:pos x="136" y="0"/>
                </a:cxn>
                <a:cxn ang="0">
                  <a:pos x="93" y="17"/>
                </a:cxn>
                <a:cxn ang="0">
                  <a:pos x="83" y="15"/>
                </a:cxn>
                <a:cxn ang="0">
                  <a:pos x="74" y="17"/>
                </a:cxn>
                <a:cxn ang="0">
                  <a:pos x="46" y="32"/>
                </a:cxn>
                <a:cxn ang="0">
                  <a:pos x="35" y="36"/>
                </a:cxn>
                <a:cxn ang="0">
                  <a:pos x="32" y="37"/>
                </a:cxn>
                <a:cxn ang="0">
                  <a:pos x="35" y="43"/>
                </a:cxn>
                <a:cxn ang="0">
                  <a:pos x="19" y="63"/>
                </a:cxn>
                <a:cxn ang="0">
                  <a:pos x="24" y="70"/>
                </a:cxn>
                <a:cxn ang="0">
                  <a:pos x="9" y="78"/>
                </a:cxn>
                <a:cxn ang="0">
                  <a:pos x="9" y="83"/>
                </a:cxn>
                <a:cxn ang="0">
                  <a:pos x="0" y="96"/>
                </a:cxn>
                <a:cxn ang="0">
                  <a:pos x="6" y="102"/>
                </a:cxn>
              </a:cxnLst>
              <a:rect l="0" t="0" r="0" b="0"/>
              <a:pathLst>
                <a:path w="222" h="176">
                  <a:moveTo>
                    <a:pt x="9" y="155"/>
                  </a:moveTo>
                  <a:cubicBezTo>
                    <a:pt x="9" y="155"/>
                    <a:pt x="21" y="154"/>
                    <a:pt x="23" y="155"/>
                  </a:cubicBezTo>
                  <a:cubicBezTo>
                    <a:pt x="30" y="157"/>
                    <a:pt x="26" y="165"/>
                    <a:pt x="29" y="172"/>
                  </a:cubicBezTo>
                  <a:cubicBezTo>
                    <a:pt x="30" y="174"/>
                    <a:pt x="36" y="172"/>
                    <a:pt x="41" y="172"/>
                  </a:cubicBezTo>
                  <a:cubicBezTo>
                    <a:pt x="41" y="172"/>
                    <a:pt x="42" y="174"/>
                    <a:pt x="44" y="176"/>
                  </a:cubicBezTo>
                  <a:cubicBezTo>
                    <a:pt x="78" y="176"/>
                    <a:pt x="78" y="176"/>
                    <a:pt x="78" y="176"/>
                  </a:cubicBezTo>
                  <a:cubicBezTo>
                    <a:pt x="78" y="174"/>
                    <a:pt x="76" y="173"/>
                    <a:pt x="76" y="173"/>
                  </a:cubicBezTo>
                  <a:cubicBezTo>
                    <a:pt x="66" y="164"/>
                    <a:pt x="53" y="159"/>
                    <a:pt x="53" y="142"/>
                  </a:cubicBezTo>
                  <a:cubicBezTo>
                    <a:pt x="53" y="111"/>
                    <a:pt x="82" y="79"/>
                    <a:pt x="105" y="72"/>
                  </a:cubicBezTo>
                  <a:cubicBezTo>
                    <a:pt x="114" y="70"/>
                    <a:pt x="115" y="59"/>
                    <a:pt x="127" y="59"/>
                  </a:cubicBezTo>
                  <a:cubicBezTo>
                    <a:pt x="131" y="59"/>
                    <a:pt x="133" y="50"/>
                    <a:pt x="136" y="48"/>
                  </a:cubicBezTo>
                  <a:cubicBezTo>
                    <a:pt x="151" y="40"/>
                    <a:pt x="163" y="44"/>
                    <a:pt x="178" y="36"/>
                  </a:cubicBezTo>
                  <a:cubicBezTo>
                    <a:pt x="188" y="31"/>
                    <a:pt x="222" y="28"/>
                    <a:pt x="222" y="11"/>
                  </a:cubicBezTo>
                  <a:cubicBezTo>
                    <a:pt x="222" y="7"/>
                    <a:pt x="210" y="0"/>
                    <a:pt x="204" y="0"/>
                  </a:cubicBezTo>
                  <a:cubicBezTo>
                    <a:pt x="184" y="0"/>
                    <a:pt x="163" y="27"/>
                    <a:pt x="139" y="27"/>
                  </a:cubicBezTo>
                  <a:cubicBezTo>
                    <a:pt x="133" y="27"/>
                    <a:pt x="130" y="22"/>
                    <a:pt x="125" y="22"/>
                  </a:cubicBezTo>
                  <a:cubicBezTo>
                    <a:pt x="117" y="22"/>
                    <a:pt x="117" y="27"/>
                    <a:pt x="111" y="27"/>
                  </a:cubicBezTo>
                  <a:cubicBezTo>
                    <a:pt x="94" y="27"/>
                    <a:pt x="82" y="50"/>
                    <a:pt x="70" y="50"/>
                  </a:cubicBezTo>
                  <a:cubicBezTo>
                    <a:pt x="64" y="50"/>
                    <a:pt x="60" y="54"/>
                    <a:pt x="53" y="54"/>
                  </a:cubicBezTo>
                  <a:cubicBezTo>
                    <a:pt x="50" y="54"/>
                    <a:pt x="48" y="56"/>
                    <a:pt x="48" y="58"/>
                  </a:cubicBezTo>
                  <a:cubicBezTo>
                    <a:pt x="48" y="60"/>
                    <a:pt x="53" y="63"/>
                    <a:pt x="53" y="67"/>
                  </a:cubicBezTo>
                  <a:cubicBezTo>
                    <a:pt x="53" y="81"/>
                    <a:pt x="29" y="87"/>
                    <a:pt x="29" y="95"/>
                  </a:cubicBezTo>
                  <a:cubicBezTo>
                    <a:pt x="29" y="99"/>
                    <a:pt x="35" y="101"/>
                    <a:pt x="36" y="106"/>
                  </a:cubicBezTo>
                  <a:cubicBezTo>
                    <a:pt x="29" y="107"/>
                    <a:pt x="14" y="111"/>
                    <a:pt x="14" y="119"/>
                  </a:cubicBezTo>
                  <a:cubicBezTo>
                    <a:pt x="14" y="126"/>
                    <a:pt x="14" y="126"/>
                    <a:pt x="14" y="126"/>
                  </a:cubicBezTo>
                  <a:cubicBezTo>
                    <a:pt x="14" y="135"/>
                    <a:pt x="0" y="134"/>
                    <a:pt x="0" y="146"/>
                  </a:cubicBezTo>
                  <a:cubicBezTo>
                    <a:pt x="0" y="151"/>
                    <a:pt x="9" y="155"/>
                    <a:pt x="9" y="155"/>
                  </a:cubicBezTo>
                </a:path>
              </a:pathLst>
            </a:custGeom>
            <a:grpFill/>
            <a:ln w="9525">
              <a:noFill/>
            </a:ln>
          </p:spPr>
          <p:txBody>
            <a:bodyPr/>
            <a:lstStyle/>
            <a:p>
              <a:endParaRPr lang="zh-CN" altLang="en-US" sz="100"/>
            </a:p>
          </p:txBody>
        </p:sp>
        <p:sp>
          <p:nvSpPr>
            <p:cNvPr id="30782" name="Freeform 348"/>
            <p:cNvSpPr>
              <a:spLocks noEditPoints="1"/>
            </p:cNvSpPr>
            <p:nvPr/>
          </p:nvSpPr>
          <p:spPr>
            <a:xfrm>
              <a:off x="2567" y="729"/>
              <a:ext cx="2281" cy="1635"/>
            </a:xfrm>
            <a:custGeom>
              <a:avLst/>
              <a:gdLst/>
              <a:ahLst/>
              <a:cxnLst>
                <a:cxn ang="0">
                  <a:pos x="1215" y="94"/>
                </a:cxn>
                <a:cxn ang="0">
                  <a:pos x="813" y="97"/>
                </a:cxn>
                <a:cxn ang="0">
                  <a:pos x="527" y="185"/>
                </a:cxn>
                <a:cxn ang="0">
                  <a:pos x="380" y="135"/>
                </a:cxn>
                <a:cxn ang="0">
                  <a:pos x="318" y="133"/>
                </a:cxn>
                <a:cxn ang="0">
                  <a:pos x="268" y="159"/>
                </a:cxn>
                <a:cxn ang="0">
                  <a:pos x="194" y="291"/>
                </a:cxn>
                <a:cxn ang="0">
                  <a:pos x="279" y="316"/>
                </a:cxn>
                <a:cxn ang="0">
                  <a:pos x="317" y="249"/>
                </a:cxn>
                <a:cxn ang="0">
                  <a:pos x="306" y="357"/>
                </a:cxn>
                <a:cxn ang="0">
                  <a:pos x="230" y="337"/>
                </a:cxn>
                <a:cxn ang="0">
                  <a:pos x="179" y="384"/>
                </a:cxn>
                <a:cxn ang="0">
                  <a:pos x="106" y="434"/>
                </a:cxn>
                <a:cxn ang="0">
                  <a:pos x="80" y="485"/>
                </a:cxn>
                <a:cxn ang="0">
                  <a:pos x="145" y="537"/>
                </a:cxn>
                <a:cxn ang="0">
                  <a:pos x="277" y="535"/>
                </a:cxn>
                <a:cxn ang="0">
                  <a:pos x="244" y="474"/>
                </a:cxn>
                <a:cxn ang="0">
                  <a:pos x="325" y="543"/>
                </a:cxn>
                <a:cxn ang="0">
                  <a:pos x="340" y="524"/>
                </a:cxn>
                <a:cxn ang="0">
                  <a:pos x="402" y="451"/>
                </a:cxn>
                <a:cxn ang="0">
                  <a:pos x="412" y="506"/>
                </a:cxn>
                <a:cxn ang="0">
                  <a:pos x="401" y="558"/>
                </a:cxn>
                <a:cxn ang="0">
                  <a:pos x="404" y="612"/>
                </a:cxn>
                <a:cxn ang="0">
                  <a:pos x="237" y="570"/>
                </a:cxn>
                <a:cxn ang="0">
                  <a:pos x="68" y="606"/>
                </a:cxn>
                <a:cxn ang="0">
                  <a:pos x="72" y="866"/>
                </a:cxn>
                <a:cxn ang="0">
                  <a:pos x="253" y="998"/>
                </a:cxn>
                <a:cxn ang="0">
                  <a:pos x="357" y="1232"/>
                </a:cxn>
                <a:cxn ang="0">
                  <a:pos x="478" y="1009"/>
                </a:cxn>
                <a:cxn ang="0">
                  <a:pos x="501" y="791"/>
                </a:cxn>
                <a:cxn ang="0">
                  <a:pos x="450" y="674"/>
                </a:cxn>
                <a:cxn ang="0">
                  <a:pos x="535" y="785"/>
                </a:cxn>
                <a:cxn ang="0">
                  <a:pos x="610" y="664"/>
                </a:cxn>
                <a:cxn ang="0">
                  <a:pos x="604" y="659"/>
                </a:cxn>
                <a:cxn ang="0">
                  <a:pos x="721" y="700"/>
                </a:cxn>
                <a:cxn ang="0">
                  <a:pos x="781" y="828"/>
                </a:cxn>
                <a:cxn ang="0">
                  <a:pos x="861" y="722"/>
                </a:cxn>
                <a:cxn ang="0">
                  <a:pos x="954" y="756"/>
                </a:cxn>
                <a:cxn ang="0">
                  <a:pos x="1011" y="892"/>
                </a:cxn>
                <a:cxn ang="0">
                  <a:pos x="1015" y="812"/>
                </a:cxn>
                <a:cxn ang="0">
                  <a:pos x="1056" y="710"/>
                </a:cxn>
                <a:cxn ang="0">
                  <a:pos x="1145" y="589"/>
                </a:cxn>
                <a:cxn ang="0">
                  <a:pos x="1153" y="514"/>
                </a:cxn>
                <a:cxn ang="0">
                  <a:pos x="1195" y="574"/>
                </a:cxn>
                <a:cxn ang="0">
                  <a:pos x="1312" y="421"/>
                </a:cxn>
                <a:cxn ang="0">
                  <a:pos x="1479" y="283"/>
                </a:cxn>
                <a:cxn ang="0">
                  <a:pos x="1709" y="206"/>
                </a:cxn>
                <a:cxn ang="0">
                  <a:pos x="385" y="183"/>
                </a:cxn>
                <a:cxn ang="0">
                  <a:pos x="585" y="516"/>
                </a:cxn>
                <a:cxn ang="0">
                  <a:pos x="538" y="527"/>
                </a:cxn>
                <a:cxn ang="0">
                  <a:pos x="580" y="463"/>
                </a:cxn>
                <a:cxn ang="0">
                  <a:pos x="657" y="615"/>
                </a:cxn>
                <a:cxn ang="0">
                  <a:pos x="695" y="549"/>
                </a:cxn>
                <a:cxn ang="0">
                  <a:pos x="773" y="555"/>
                </a:cxn>
                <a:cxn ang="0">
                  <a:pos x="801" y="563"/>
                </a:cxn>
                <a:cxn ang="0">
                  <a:pos x="987" y="389"/>
                </a:cxn>
                <a:cxn ang="0">
                  <a:pos x="829" y="452"/>
                </a:cxn>
                <a:cxn ang="0">
                  <a:pos x="959" y="727"/>
                </a:cxn>
                <a:cxn ang="0">
                  <a:pos x="960" y="769"/>
                </a:cxn>
                <a:cxn ang="0">
                  <a:pos x="973" y="696"/>
                </a:cxn>
                <a:cxn ang="0">
                  <a:pos x="1060" y="417"/>
                </a:cxn>
                <a:cxn ang="0">
                  <a:pos x="1235" y="471"/>
                </a:cxn>
              </a:cxnLst>
              <a:rect l="0" t="0" r="0" b="0"/>
              <a:pathLst>
                <a:path w="2622" h="1878">
                  <a:moveTo>
                    <a:pt x="2530" y="248"/>
                  </a:moveTo>
                  <a:cubicBezTo>
                    <a:pt x="2494" y="226"/>
                    <a:pt x="2448" y="202"/>
                    <a:pt x="2395" y="202"/>
                  </a:cubicBezTo>
                  <a:cubicBezTo>
                    <a:pt x="2382" y="202"/>
                    <a:pt x="2371" y="206"/>
                    <a:pt x="2373" y="211"/>
                  </a:cubicBezTo>
                  <a:cubicBezTo>
                    <a:pt x="2388" y="259"/>
                    <a:pt x="2354" y="211"/>
                    <a:pt x="2345" y="211"/>
                  </a:cubicBezTo>
                  <a:cubicBezTo>
                    <a:pt x="2242" y="209"/>
                    <a:pt x="2242" y="209"/>
                    <a:pt x="2242" y="209"/>
                  </a:cubicBezTo>
                  <a:cubicBezTo>
                    <a:pt x="2236" y="185"/>
                    <a:pt x="2221" y="175"/>
                    <a:pt x="2191" y="175"/>
                  </a:cubicBezTo>
                  <a:cubicBezTo>
                    <a:pt x="2175" y="175"/>
                    <a:pt x="2149" y="182"/>
                    <a:pt x="2140" y="174"/>
                  </a:cubicBezTo>
                  <a:cubicBezTo>
                    <a:pt x="2131" y="166"/>
                    <a:pt x="2130" y="154"/>
                    <a:pt x="2118" y="150"/>
                  </a:cubicBezTo>
                  <a:cubicBezTo>
                    <a:pt x="2091" y="140"/>
                    <a:pt x="2061" y="132"/>
                    <a:pt x="2027" y="132"/>
                  </a:cubicBezTo>
                  <a:cubicBezTo>
                    <a:pt x="1991" y="132"/>
                    <a:pt x="1987" y="152"/>
                    <a:pt x="1984" y="171"/>
                  </a:cubicBezTo>
                  <a:cubicBezTo>
                    <a:pt x="1914" y="171"/>
                    <a:pt x="1914" y="171"/>
                    <a:pt x="1914" y="171"/>
                  </a:cubicBezTo>
                  <a:cubicBezTo>
                    <a:pt x="1900" y="171"/>
                    <a:pt x="1899" y="160"/>
                    <a:pt x="1884" y="159"/>
                  </a:cubicBezTo>
                  <a:cubicBezTo>
                    <a:pt x="1882" y="166"/>
                    <a:pt x="1881" y="181"/>
                    <a:pt x="1873" y="181"/>
                  </a:cubicBezTo>
                  <a:cubicBezTo>
                    <a:pt x="1854" y="181"/>
                    <a:pt x="1846" y="155"/>
                    <a:pt x="1846" y="142"/>
                  </a:cubicBezTo>
                  <a:cubicBezTo>
                    <a:pt x="1846" y="139"/>
                    <a:pt x="1882" y="115"/>
                    <a:pt x="1791" y="107"/>
                  </a:cubicBezTo>
                  <a:cubicBezTo>
                    <a:pt x="1779" y="105"/>
                    <a:pt x="1773" y="111"/>
                    <a:pt x="1773" y="125"/>
                  </a:cubicBezTo>
                  <a:cubicBezTo>
                    <a:pt x="1724" y="125"/>
                    <a:pt x="1724" y="125"/>
                    <a:pt x="1724" y="125"/>
                  </a:cubicBezTo>
                  <a:cubicBezTo>
                    <a:pt x="1709" y="121"/>
                    <a:pt x="1632" y="112"/>
                    <a:pt x="1623" y="94"/>
                  </a:cubicBezTo>
                  <a:cubicBezTo>
                    <a:pt x="1565" y="146"/>
                    <a:pt x="1577" y="113"/>
                    <a:pt x="1577" y="113"/>
                  </a:cubicBezTo>
                  <a:cubicBezTo>
                    <a:pt x="1591" y="94"/>
                    <a:pt x="1726" y="55"/>
                    <a:pt x="1615" y="27"/>
                  </a:cubicBezTo>
                  <a:cubicBezTo>
                    <a:pt x="1568" y="27"/>
                    <a:pt x="1568" y="27"/>
                    <a:pt x="1568" y="27"/>
                  </a:cubicBezTo>
                  <a:cubicBezTo>
                    <a:pt x="1563" y="14"/>
                    <a:pt x="1554" y="0"/>
                    <a:pt x="1535" y="0"/>
                  </a:cubicBezTo>
                  <a:cubicBezTo>
                    <a:pt x="1512" y="0"/>
                    <a:pt x="1502" y="19"/>
                    <a:pt x="1490" y="29"/>
                  </a:cubicBezTo>
                  <a:cubicBezTo>
                    <a:pt x="1481" y="37"/>
                    <a:pt x="1424" y="61"/>
                    <a:pt x="1429" y="39"/>
                  </a:cubicBezTo>
                  <a:cubicBezTo>
                    <a:pt x="1414" y="43"/>
                    <a:pt x="1351" y="49"/>
                    <a:pt x="1319" y="80"/>
                  </a:cubicBezTo>
                  <a:cubicBezTo>
                    <a:pt x="1313" y="86"/>
                    <a:pt x="1310" y="107"/>
                    <a:pt x="1301" y="107"/>
                  </a:cubicBezTo>
                  <a:cubicBezTo>
                    <a:pt x="1286" y="107"/>
                    <a:pt x="1231" y="100"/>
                    <a:pt x="1231" y="128"/>
                  </a:cubicBezTo>
                  <a:cubicBezTo>
                    <a:pt x="1231" y="133"/>
                    <a:pt x="1235" y="139"/>
                    <a:pt x="1236" y="147"/>
                  </a:cubicBezTo>
                  <a:cubicBezTo>
                    <a:pt x="1228" y="154"/>
                    <a:pt x="1223" y="147"/>
                    <a:pt x="1192" y="147"/>
                  </a:cubicBezTo>
                  <a:cubicBezTo>
                    <a:pt x="1166" y="185"/>
                    <a:pt x="1168" y="142"/>
                    <a:pt x="1162" y="132"/>
                  </a:cubicBezTo>
                  <a:cubicBezTo>
                    <a:pt x="1160" y="148"/>
                    <a:pt x="1150" y="155"/>
                    <a:pt x="1140" y="162"/>
                  </a:cubicBezTo>
                  <a:cubicBezTo>
                    <a:pt x="1143" y="175"/>
                    <a:pt x="1162" y="189"/>
                    <a:pt x="1148" y="205"/>
                  </a:cubicBezTo>
                  <a:cubicBezTo>
                    <a:pt x="1138" y="216"/>
                    <a:pt x="1166" y="252"/>
                    <a:pt x="1151" y="252"/>
                  </a:cubicBezTo>
                  <a:cubicBezTo>
                    <a:pt x="1134" y="252"/>
                    <a:pt x="1128" y="179"/>
                    <a:pt x="1128" y="164"/>
                  </a:cubicBezTo>
                  <a:cubicBezTo>
                    <a:pt x="1128" y="147"/>
                    <a:pt x="1153" y="140"/>
                    <a:pt x="1114" y="132"/>
                  </a:cubicBezTo>
                  <a:cubicBezTo>
                    <a:pt x="1095" y="128"/>
                    <a:pt x="1059" y="162"/>
                    <a:pt x="1059" y="181"/>
                  </a:cubicBezTo>
                  <a:cubicBezTo>
                    <a:pt x="1059" y="202"/>
                    <a:pt x="1068" y="217"/>
                    <a:pt x="1078" y="229"/>
                  </a:cubicBezTo>
                  <a:cubicBezTo>
                    <a:pt x="1104" y="271"/>
                    <a:pt x="1044" y="224"/>
                    <a:pt x="1023" y="218"/>
                  </a:cubicBezTo>
                  <a:cubicBezTo>
                    <a:pt x="962" y="201"/>
                    <a:pt x="981" y="222"/>
                    <a:pt x="981" y="226"/>
                  </a:cubicBezTo>
                  <a:cubicBezTo>
                    <a:pt x="980" y="264"/>
                    <a:pt x="965" y="233"/>
                    <a:pt x="956" y="233"/>
                  </a:cubicBezTo>
                  <a:cubicBezTo>
                    <a:pt x="943" y="233"/>
                    <a:pt x="914" y="253"/>
                    <a:pt x="895" y="242"/>
                  </a:cubicBezTo>
                  <a:cubicBezTo>
                    <a:pt x="884" y="214"/>
                    <a:pt x="817" y="279"/>
                    <a:pt x="801" y="279"/>
                  </a:cubicBezTo>
                  <a:cubicBezTo>
                    <a:pt x="795" y="279"/>
                    <a:pt x="788" y="275"/>
                    <a:pt x="791" y="269"/>
                  </a:cubicBezTo>
                  <a:cubicBezTo>
                    <a:pt x="796" y="250"/>
                    <a:pt x="788" y="207"/>
                    <a:pt x="768" y="272"/>
                  </a:cubicBezTo>
                  <a:cubicBezTo>
                    <a:pt x="767" y="276"/>
                    <a:pt x="774" y="277"/>
                    <a:pt x="774" y="287"/>
                  </a:cubicBezTo>
                  <a:cubicBezTo>
                    <a:pt x="774" y="297"/>
                    <a:pt x="765" y="296"/>
                    <a:pt x="755" y="296"/>
                  </a:cubicBezTo>
                  <a:cubicBezTo>
                    <a:pt x="749" y="295"/>
                    <a:pt x="743" y="295"/>
                    <a:pt x="738" y="296"/>
                  </a:cubicBezTo>
                  <a:cubicBezTo>
                    <a:pt x="726" y="300"/>
                    <a:pt x="732" y="346"/>
                    <a:pt x="680" y="322"/>
                  </a:cubicBezTo>
                  <a:cubicBezTo>
                    <a:pt x="680" y="342"/>
                    <a:pt x="680" y="342"/>
                    <a:pt x="680" y="342"/>
                  </a:cubicBezTo>
                  <a:cubicBezTo>
                    <a:pt x="656" y="339"/>
                    <a:pt x="659" y="310"/>
                    <a:pt x="650" y="296"/>
                  </a:cubicBezTo>
                  <a:cubicBezTo>
                    <a:pt x="668" y="296"/>
                    <a:pt x="679" y="295"/>
                    <a:pt x="698" y="300"/>
                  </a:cubicBezTo>
                  <a:cubicBezTo>
                    <a:pt x="722" y="307"/>
                    <a:pt x="773" y="275"/>
                    <a:pt x="697" y="248"/>
                  </a:cubicBezTo>
                  <a:cubicBezTo>
                    <a:pt x="674" y="240"/>
                    <a:pt x="626" y="214"/>
                    <a:pt x="612" y="214"/>
                  </a:cubicBezTo>
                  <a:cubicBezTo>
                    <a:pt x="610" y="214"/>
                    <a:pt x="610" y="213"/>
                    <a:pt x="600" y="214"/>
                  </a:cubicBezTo>
                  <a:cubicBezTo>
                    <a:pt x="598" y="214"/>
                    <a:pt x="589" y="213"/>
                    <a:pt x="585" y="211"/>
                  </a:cubicBezTo>
                  <a:cubicBezTo>
                    <a:pt x="585" y="209"/>
                    <a:pt x="582" y="209"/>
                    <a:pt x="577" y="205"/>
                  </a:cubicBezTo>
                  <a:cubicBezTo>
                    <a:pt x="588" y="201"/>
                    <a:pt x="592" y="205"/>
                    <a:pt x="595" y="193"/>
                  </a:cubicBezTo>
                  <a:cubicBezTo>
                    <a:pt x="592" y="191"/>
                    <a:pt x="582" y="186"/>
                    <a:pt x="580" y="186"/>
                  </a:cubicBezTo>
                  <a:cubicBezTo>
                    <a:pt x="576" y="186"/>
                    <a:pt x="574" y="189"/>
                    <a:pt x="573" y="193"/>
                  </a:cubicBezTo>
                  <a:cubicBezTo>
                    <a:pt x="568" y="193"/>
                    <a:pt x="570" y="187"/>
                    <a:pt x="568" y="182"/>
                  </a:cubicBezTo>
                  <a:cubicBezTo>
                    <a:pt x="562" y="186"/>
                    <a:pt x="558" y="189"/>
                    <a:pt x="552" y="195"/>
                  </a:cubicBezTo>
                  <a:cubicBezTo>
                    <a:pt x="552" y="193"/>
                    <a:pt x="552" y="190"/>
                    <a:pt x="549" y="186"/>
                  </a:cubicBezTo>
                  <a:cubicBezTo>
                    <a:pt x="541" y="191"/>
                    <a:pt x="540" y="202"/>
                    <a:pt x="531" y="201"/>
                  </a:cubicBezTo>
                  <a:cubicBezTo>
                    <a:pt x="533" y="194"/>
                    <a:pt x="540" y="193"/>
                    <a:pt x="540" y="186"/>
                  </a:cubicBezTo>
                  <a:cubicBezTo>
                    <a:pt x="540" y="179"/>
                    <a:pt x="524" y="191"/>
                    <a:pt x="516" y="191"/>
                  </a:cubicBezTo>
                  <a:cubicBezTo>
                    <a:pt x="512" y="191"/>
                    <a:pt x="510" y="187"/>
                    <a:pt x="507" y="185"/>
                  </a:cubicBezTo>
                  <a:cubicBezTo>
                    <a:pt x="506" y="187"/>
                    <a:pt x="498" y="189"/>
                    <a:pt x="498" y="191"/>
                  </a:cubicBezTo>
                  <a:cubicBezTo>
                    <a:pt x="498" y="194"/>
                    <a:pt x="501" y="195"/>
                    <a:pt x="504" y="197"/>
                  </a:cubicBezTo>
                  <a:cubicBezTo>
                    <a:pt x="497" y="202"/>
                    <a:pt x="489" y="199"/>
                    <a:pt x="483" y="210"/>
                  </a:cubicBezTo>
                  <a:cubicBezTo>
                    <a:pt x="483" y="202"/>
                    <a:pt x="483" y="202"/>
                    <a:pt x="483" y="202"/>
                  </a:cubicBezTo>
                  <a:cubicBezTo>
                    <a:pt x="474" y="202"/>
                    <a:pt x="473" y="214"/>
                    <a:pt x="467" y="216"/>
                  </a:cubicBezTo>
                  <a:cubicBezTo>
                    <a:pt x="467" y="209"/>
                    <a:pt x="467" y="209"/>
                    <a:pt x="467" y="209"/>
                  </a:cubicBezTo>
                  <a:cubicBezTo>
                    <a:pt x="459" y="211"/>
                    <a:pt x="452" y="210"/>
                    <a:pt x="448" y="216"/>
                  </a:cubicBezTo>
                  <a:cubicBezTo>
                    <a:pt x="449" y="217"/>
                    <a:pt x="449" y="217"/>
                    <a:pt x="450" y="220"/>
                  </a:cubicBezTo>
                  <a:cubicBezTo>
                    <a:pt x="448" y="221"/>
                    <a:pt x="445" y="220"/>
                    <a:pt x="442" y="220"/>
                  </a:cubicBezTo>
                  <a:cubicBezTo>
                    <a:pt x="437" y="220"/>
                    <a:pt x="434" y="224"/>
                    <a:pt x="431" y="228"/>
                  </a:cubicBezTo>
                  <a:cubicBezTo>
                    <a:pt x="436" y="228"/>
                    <a:pt x="436" y="228"/>
                    <a:pt x="439" y="229"/>
                  </a:cubicBezTo>
                  <a:cubicBezTo>
                    <a:pt x="439" y="229"/>
                    <a:pt x="433" y="241"/>
                    <a:pt x="431" y="241"/>
                  </a:cubicBezTo>
                  <a:cubicBezTo>
                    <a:pt x="425" y="241"/>
                    <a:pt x="424" y="236"/>
                    <a:pt x="416" y="236"/>
                  </a:cubicBezTo>
                  <a:cubicBezTo>
                    <a:pt x="418" y="233"/>
                    <a:pt x="418" y="230"/>
                    <a:pt x="415" y="228"/>
                  </a:cubicBezTo>
                  <a:cubicBezTo>
                    <a:pt x="413" y="229"/>
                    <a:pt x="412" y="230"/>
                    <a:pt x="410" y="233"/>
                  </a:cubicBezTo>
                  <a:cubicBezTo>
                    <a:pt x="410" y="233"/>
                    <a:pt x="409" y="232"/>
                    <a:pt x="407" y="232"/>
                  </a:cubicBezTo>
                  <a:cubicBezTo>
                    <a:pt x="404" y="232"/>
                    <a:pt x="401" y="234"/>
                    <a:pt x="401" y="240"/>
                  </a:cubicBezTo>
                  <a:cubicBezTo>
                    <a:pt x="401" y="240"/>
                    <a:pt x="406" y="241"/>
                    <a:pt x="407" y="241"/>
                  </a:cubicBezTo>
                  <a:cubicBezTo>
                    <a:pt x="406" y="242"/>
                    <a:pt x="401" y="245"/>
                    <a:pt x="398" y="248"/>
                  </a:cubicBezTo>
                  <a:cubicBezTo>
                    <a:pt x="409" y="248"/>
                    <a:pt x="413" y="241"/>
                    <a:pt x="425" y="240"/>
                  </a:cubicBezTo>
                  <a:cubicBezTo>
                    <a:pt x="422" y="249"/>
                    <a:pt x="410" y="265"/>
                    <a:pt x="401" y="269"/>
                  </a:cubicBezTo>
                  <a:cubicBezTo>
                    <a:pt x="391" y="273"/>
                    <a:pt x="385" y="280"/>
                    <a:pt x="380" y="289"/>
                  </a:cubicBezTo>
                  <a:cubicBezTo>
                    <a:pt x="376" y="300"/>
                    <a:pt x="376" y="300"/>
                    <a:pt x="376" y="300"/>
                  </a:cubicBezTo>
                  <a:cubicBezTo>
                    <a:pt x="371" y="300"/>
                    <a:pt x="373" y="315"/>
                    <a:pt x="367" y="320"/>
                  </a:cubicBezTo>
                  <a:cubicBezTo>
                    <a:pt x="354" y="331"/>
                    <a:pt x="346" y="349"/>
                    <a:pt x="327" y="354"/>
                  </a:cubicBezTo>
                  <a:cubicBezTo>
                    <a:pt x="331" y="354"/>
                    <a:pt x="333" y="355"/>
                    <a:pt x="337" y="357"/>
                  </a:cubicBezTo>
                  <a:cubicBezTo>
                    <a:pt x="322" y="355"/>
                    <a:pt x="319" y="366"/>
                    <a:pt x="312" y="369"/>
                  </a:cubicBezTo>
                  <a:cubicBezTo>
                    <a:pt x="301" y="371"/>
                    <a:pt x="297" y="378"/>
                    <a:pt x="292" y="386"/>
                  </a:cubicBezTo>
                  <a:cubicBezTo>
                    <a:pt x="289" y="390"/>
                    <a:pt x="282" y="389"/>
                    <a:pt x="282" y="397"/>
                  </a:cubicBezTo>
                  <a:cubicBezTo>
                    <a:pt x="282" y="410"/>
                    <a:pt x="283" y="423"/>
                    <a:pt x="289" y="431"/>
                  </a:cubicBezTo>
                  <a:cubicBezTo>
                    <a:pt x="288" y="435"/>
                    <a:pt x="282" y="440"/>
                    <a:pt x="282" y="443"/>
                  </a:cubicBezTo>
                  <a:cubicBezTo>
                    <a:pt x="288" y="441"/>
                    <a:pt x="288" y="441"/>
                    <a:pt x="294" y="441"/>
                  </a:cubicBezTo>
                  <a:cubicBezTo>
                    <a:pt x="294" y="448"/>
                    <a:pt x="294" y="448"/>
                    <a:pt x="294" y="448"/>
                  </a:cubicBezTo>
                  <a:cubicBezTo>
                    <a:pt x="292" y="449"/>
                    <a:pt x="286" y="452"/>
                    <a:pt x="286" y="455"/>
                  </a:cubicBezTo>
                  <a:cubicBezTo>
                    <a:pt x="286" y="458"/>
                    <a:pt x="304" y="468"/>
                    <a:pt x="306" y="468"/>
                  </a:cubicBezTo>
                  <a:cubicBezTo>
                    <a:pt x="325" y="468"/>
                    <a:pt x="339" y="451"/>
                    <a:pt x="349" y="436"/>
                  </a:cubicBezTo>
                  <a:cubicBezTo>
                    <a:pt x="352" y="440"/>
                    <a:pt x="352" y="444"/>
                    <a:pt x="358" y="448"/>
                  </a:cubicBezTo>
                  <a:cubicBezTo>
                    <a:pt x="357" y="449"/>
                    <a:pt x="355" y="452"/>
                    <a:pt x="355" y="455"/>
                  </a:cubicBezTo>
                  <a:cubicBezTo>
                    <a:pt x="355" y="463"/>
                    <a:pt x="362" y="466"/>
                    <a:pt x="364" y="472"/>
                  </a:cubicBezTo>
                  <a:cubicBezTo>
                    <a:pt x="367" y="483"/>
                    <a:pt x="367" y="490"/>
                    <a:pt x="374" y="498"/>
                  </a:cubicBezTo>
                  <a:cubicBezTo>
                    <a:pt x="374" y="499"/>
                    <a:pt x="373" y="501"/>
                    <a:pt x="373" y="502"/>
                  </a:cubicBezTo>
                  <a:cubicBezTo>
                    <a:pt x="373" y="505"/>
                    <a:pt x="379" y="525"/>
                    <a:pt x="383" y="525"/>
                  </a:cubicBezTo>
                  <a:cubicBezTo>
                    <a:pt x="394" y="525"/>
                    <a:pt x="397" y="510"/>
                    <a:pt x="404" y="510"/>
                  </a:cubicBezTo>
                  <a:cubicBezTo>
                    <a:pt x="416" y="510"/>
                    <a:pt x="416" y="510"/>
                    <a:pt x="416" y="510"/>
                  </a:cubicBezTo>
                  <a:cubicBezTo>
                    <a:pt x="418" y="501"/>
                    <a:pt x="428" y="499"/>
                    <a:pt x="430" y="487"/>
                  </a:cubicBezTo>
                  <a:cubicBezTo>
                    <a:pt x="427" y="486"/>
                    <a:pt x="424" y="484"/>
                    <a:pt x="424" y="479"/>
                  </a:cubicBezTo>
                  <a:cubicBezTo>
                    <a:pt x="424" y="468"/>
                    <a:pt x="427" y="455"/>
                    <a:pt x="436" y="455"/>
                  </a:cubicBezTo>
                  <a:cubicBezTo>
                    <a:pt x="440" y="455"/>
                    <a:pt x="453" y="443"/>
                    <a:pt x="453" y="435"/>
                  </a:cubicBezTo>
                  <a:cubicBezTo>
                    <a:pt x="453" y="427"/>
                    <a:pt x="442" y="417"/>
                    <a:pt x="433" y="416"/>
                  </a:cubicBezTo>
                  <a:cubicBezTo>
                    <a:pt x="433" y="413"/>
                    <a:pt x="431" y="409"/>
                    <a:pt x="430" y="408"/>
                  </a:cubicBezTo>
                  <a:cubicBezTo>
                    <a:pt x="430" y="398"/>
                    <a:pt x="430" y="398"/>
                    <a:pt x="430" y="398"/>
                  </a:cubicBezTo>
                  <a:cubicBezTo>
                    <a:pt x="436" y="394"/>
                    <a:pt x="431" y="385"/>
                    <a:pt x="436" y="378"/>
                  </a:cubicBezTo>
                  <a:cubicBezTo>
                    <a:pt x="440" y="370"/>
                    <a:pt x="448" y="367"/>
                    <a:pt x="455" y="363"/>
                  </a:cubicBezTo>
                  <a:cubicBezTo>
                    <a:pt x="465" y="358"/>
                    <a:pt x="485" y="347"/>
                    <a:pt x="485" y="337"/>
                  </a:cubicBezTo>
                  <a:cubicBezTo>
                    <a:pt x="486" y="334"/>
                    <a:pt x="485" y="331"/>
                    <a:pt x="485" y="326"/>
                  </a:cubicBezTo>
                  <a:cubicBezTo>
                    <a:pt x="485" y="312"/>
                    <a:pt x="497" y="307"/>
                    <a:pt x="512" y="307"/>
                  </a:cubicBezTo>
                  <a:cubicBezTo>
                    <a:pt x="524" y="307"/>
                    <a:pt x="537" y="308"/>
                    <a:pt x="537" y="320"/>
                  </a:cubicBezTo>
                  <a:cubicBezTo>
                    <a:pt x="537" y="328"/>
                    <a:pt x="527" y="331"/>
                    <a:pt x="521" y="335"/>
                  </a:cubicBezTo>
                  <a:cubicBezTo>
                    <a:pt x="509" y="342"/>
                    <a:pt x="500" y="369"/>
                    <a:pt x="480" y="369"/>
                  </a:cubicBezTo>
                  <a:cubicBezTo>
                    <a:pt x="482" y="373"/>
                    <a:pt x="480" y="376"/>
                    <a:pt x="480" y="378"/>
                  </a:cubicBezTo>
                  <a:cubicBezTo>
                    <a:pt x="480" y="384"/>
                    <a:pt x="485" y="394"/>
                    <a:pt x="489" y="397"/>
                  </a:cubicBezTo>
                  <a:cubicBezTo>
                    <a:pt x="488" y="400"/>
                    <a:pt x="483" y="402"/>
                    <a:pt x="483" y="408"/>
                  </a:cubicBezTo>
                  <a:cubicBezTo>
                    <a:pt x="483" y="417"/>
                    <a:pt x="492" y="424"/>
                    <a:pt x="503" y="424"/>
                  </a:cubicBezTo>
                  <a:cubicBezTo>
                    <a:pt x="503" y="429"/>
                    <a:pt x="506" y="431"/>
                    <a:pt x="512" y="431"/>
                  </a:cubicBezTo>
                  <a:cubicBezTo>
                    <a:pt x="519" y="431"/>
                    <a:pt x="530" y="427"/>
                    <a:pt x="538" y="424"/>
                  </a:cubicBezTo>
                  <a:cubicBezTo>
                    <a:pt x="547" y="425"/>
                    <a:pt x="567" y="424"/>
                    <a:pt x="571" y="413"/>
                  </a:cubicBezTo>
                  <a:cubicBezTo>
                    <a:pt x="576" y="419"/>
                    <a:pt x="580" y="421"/>
                    <a:pt x="583" y="431"/>
                  </a:cubicBezTo>
                  <a:cubicBezTo>
                    <a:pt x="577" y="435"/>
                    <a:pt x="564" y="441"/>
                    <a:pt x="558" y="441"/>
                  </a:cubicBezTo>
                  <a:cubicBezTo>
                    <a:pt x="550" y="441"/>
                    <a:pt x="546" y="437"/>
                    <a:pt x="537" y="437"/>
                  </a:cubicBezTo>
                  <a:cubicBezTo>
                    <a:pt x="527" y="437"/>
                    <a:pt x="504" y="447"/>
                    <a:pt x="512" y="455"/>
                  </a:cubicBezTo>
                  <a:cubicBezTo>
                    <a:pt x="534" y="476"/>
                    <a:pt x="522" y="486"/>
                    <a:pt x="516" y="486"/>
                  </a:cubicBezTo>
                  <a:cubicBezTo>
                    <a:pt x="507" y="486"/>
                    <a:pt x="506" y="474"/>
                    <a:pt x="498" y="474"/>
                  </a:cubicBezTo>
                  <a:cubicBezTo>
                    <a:pt x="491" y="474"/>
                    <a:pt x="480" y="495"/>
                    <a:pt x="480" y="507"/>
                  </a:cubicBezTo>
                  <a:cubicBezTo>
                    <a:pt x="480" y="526"/>
                    <a:pt x="467" y="523"/>
                    <a:pt x="465" y="541"/>
                  </a:cubicBezTo>
                  <a:cubicBezTo>
                    <a:pt x="461" y="541"/>
                    <a:pt x="455" y="541"/>
                    <a:pt x="449" y="541"/>
                  </a:cubicBezTo>
                  <a:cubicBezTo>
                    <a:pt x="449" y="541"/>
                    <a:pt x="450" y="538"/>
                    <a:pt x="452" y="536"/>
                  </a:cubicBezTo>
                  <a:cubicBezTo>
                    <a:pt x="449" y="534"/>
                    <a:pt x="442" y="534"/>
                    <a:pt x="436" y="534"/>
                  </a:cubicBezTo>
                  <a:cubicBezTo>
                    <a:pt x="431" y="534"/>
                    <a:pt x="424" y="541"/>
                    <a:pt x="419" y="544"/>
                  </a:cubicBezTo>
                  <a:cubicBezTo>
                    <a:pt x="413" y="546"/>
                    <a:pt x="407" y="545"/>
                    <a:pt x="400" y="549"/>
                  </a:cubicBezTo>
                  <a:cubicBezTo>
                    <a:pt x="398" y="550"/>
                    <a:pt x="397" y="553"/>
                    <a:pt x="392" y="553"/>
                  </a:cubicBezTo>
                  <a:cubicBezTo>
                    <a:pt x="392" y="553"/>
                    <a:pt x="385" y="548"/>
                    <a:pt x="385" y="546"/>
                  </a:cubicBezTo>
                  <a:cubicBezTo>
                    <a:pt x="385" y="545"/>
                    <a:pt x="386" y="544"/>
                    <a:pt x="388" y="541"/>
                  </a:cubicBezTo>
                  <a:cubicBezTo>
                    <a:pt x="377" y="540"/>
                    <a:pt x="368" y="552"/>
                    <a:pt x="357" y="552"/>
                  </a:cubicBezTo>
                  <a:cubicBezTo>
                    <a:pt x="355" y="552"/>
                    <a:pt x="355" y="548"/>
                    <a:pt x="354" y="545"/>
                  </a:cubicBezTo>
                  <a:cubicBezTo>
                    <a:pt x="349" y="545"/>
                    <a:pt x="348" y="544"/>
                    <a:pt x="343" y="544"/>
                  </a:cubicBezTo>
                  <a:cubicBezTo>
                    <a:pt x="343" y="542"/>
                    <a:pt x="343" y="541"/>
                    <a:pt x="343" y="538"/>
                  </a:cubicBezTo>
                  <a:cubicBezTo>
                    <a:pt x="340" y="538"/>
                    <a:pt x="339" y="534"/>
                    <a:pt x="339" y="529"/>
                  </a:cubicBezTo>
                  <a:cubicBezTo>
                    <a:pt x="339" y="521"/>
                    <a:pt x="343" y="517"/>
                    <a:pt x="348" y="511"/>
                  </a:cubicBezTo>
                  <a:cubicBezTo>
                    <a:pt x="349" y="510"/>
                    <a:pt x="354" y="509"/>
                    <a:pt x="354" y="507"/>
                  </a:cubicBezTo>
                  <a:cubicBezTo>
                    <a:pt x="354" y="503"/>
                    <a:pt x="354" y="503"/>
                    <a:pt x="354" y="503"/>
                  </a:cubicBezTo>
                  <a:cubicBezTo>
                    <a:pt x="349" y="503"/>
                    <a:pt x="345" y="502"/>
                    <a:pt x="345" y="498"/>
                  </a:cubicBezTo>
                  <a:cubicBezTo>
                    <a:pt x="345" y="493"/>
                    <a:pt x="345" y="490"/>
                    <a:pt x="348" y="486"/>
                  </a:cubicBezTo>
                  <a:cubicBezTo>
                    <a:pt x="348" y="479"/>
                    <a:pt x="348" y="479"/>
                    <a:pt x="348" y="479"/>
                  </a:cubicBezTo>
                  <a:cubicBezTo>
                    <a:pt x="336" y="488"/>
                    <a:pt x="319" y="490"/>
                    <a:pt x="319" y="510"/>
                  </a:cubicBezTo>
                  <a:cubicBezTo>
                    <a:pt x="319" y="521"/>
                    <a:pt x="325" y="525"/>
                    <a:pt x="328" y="538"/>
                  </a:cubicBezTo>
                  <a:cubicBezTo>
                    <a:pt x="328" y="538"/>
                    <a:pt x="331" y="548"/>
                    <a:pt x="331" y="550"/>
                  </a:cubicBezTo>
                  <a:cubicBezTo>
                    <a:pt x="331" y="554"/>
                    <a:pt x="324" y="558"/>
                    <a:pt x="321" y="558"/>
                  </a:cubicBezTo>
                  <a:cubicBezTo>
                    <a:pt x="318" y="558"/>
                    <a:pt x="313" y="556"/>
                    <a:pt x="310" y="558"/>
                  </a:cubicBezTo>
                  <a:cubicBezTo>
                    <a:pt x="309" y="560"/>
                    <a:pt x="307" y="564"/>
                    <a:pt x="306" y="562"/>
                  </a:cubicBezTo>
                  <a:cubicBezTo>
                    <a:pt x="303" y="564"/>
                    <a:pt x="306" y="562"/>
                    <a:pt x="300" y="562"/>
                  </a:cubicBezTo>
                  <a:cubicBezTo>
                    <a:pt x="289" y="562"/>
                    <a:pt x="283" y="569"/>
                    <a:pt x="277" y="576"/>
                  </a:cubicBezTo>
                  <a:cubicBezTo>
                    <a:pt x="277" y="577"/>
                    <a:pt x="273" y="580"/>
                    <a:pt x="273" y="581"/>
                  </a:cubicBezTo>
                  <a:cubicBezTo>
                    <a:pt x="273" y="588"/>
                    <a:pt x="275" y="593"/>
                    <a:pt x="270" y="597"/>
                  </a:cubicBezTo>
                  <a:cubicBezTo>
                    <a:pt x="269" y="599"/>
                    <a:pt x="251" y="607"/>
                    <a:pt x="249" y="608"/>
                  </a:cubicBezTo>
                  <a:cubicBezTo>
                    <a:pt x="246" y="608"/>
                    <a:pt x="245" y="608"/>
                    <a:pt x="242" y="608"/>
                  </a:cubicBezTo>
                  <a:cubicBezTo>
                    <a:pt x="240" y="620"/>
                    <a:pt x="236" y="631"/>
                    <a:pt x="222" y="631"/>
                  </a:cubicBezTo>
                  <a:cubicBezTo>
                    <a:pt x="222" y="635"/>
                    <a:pt x="219" y="638"/>
                    <a:pt x="215" y="638"/>
                  </a:cubicBezTo>
                  <a:cubicBezTo>
                    <a:pt x="210" y="638"/>
                    <a:pt x="206" y="635"/>
                    <a:pt x="201" y="632"/>
                  </a:cubicBezTo>
                  <a:cubicBezTo>
                    <a:pt x="197" y="632"/>
                    <a:pt x="197" y="632"/>
                    <a:pt x="197" y="632"/>
                  </a:cubicBezTo>
                  <a:cubicBezTo>
                    <a:pt x="197" y="635"/>
                    <a:pt x="197" y="635"/>
                    <a:pt x="197" y="635"/>
                  </a:cubicBezTo>
                  <a:cubicBezTo>
                    <a:pt x="198" y="638"/>
                    <a:pt x="197" y="644"/>
                    <a:pt x="200" y="646"/>
                  </a:cubicBezTo>
                  <a:cubicBezTo>
                    <a:pt x="200" y="649"/>
                    <a:pt x="200" y="649"/>
                    <a:pt x="200" y="649"/>
                  </a:cubicBezTo>
                  <a:cubicBezTo>
                    <a:pt x="198" y="649"/>
                    <a:pt x="192" y="651"/>
                    <a:pt x="189" y="651"/>
                  </a:cubicBezTo>
                  <a:cubicBezTo>
                    <a:pt x="187" y="651"/>
                    <a:pt x="179" y="649"/>
                    <a:pt x="178" y="646"/>
                  </a:cubicBezTo>
                  <a:cubicBezTo>
                    <a:pt x="173" y="647"/>
                    <a:pt x="161" y="651"/>
                    <a:pt x="161" y="655"/>
                  </a:cubicBezTo>
                  <a:cubicBezTo>
                    <a:pt x="161" y="657"/>
                    <a:pt x="161" y="657"/>
                    <a:pt x="161" y="657"/>
                  </a:cubicBezTo>
                  <a:cubicBezTo>
                    <a:pt x="161" y="665"/>
                    <a:pt x="181" y="667"/>
                    <a:pt x="188" y="670"/>
                  </a:cubicBezTo>
                  <a:cubicBezTo>
                    <a:pt x="189" y="670"/>
                    <a:pt x="191" y="673"/>
                    <a:pt x="192" y="674"/>
                  </a:cubicBezTo>
                  <a:cubicBezTo>
                    <a:pt x="192" y="681"/>
                    <a:pt x="195" y="690"/>
                    <a:pt x="204" y="690"/>
                  </a:cubicBezTo>
                  <a:cubicBezTo>
                    <a:pt x="204" y="694"/>
                    <a:pt x="207" y="693"/>
                    <a:pt x="207" y="697"/>
                  </a:cubicBezTo>
                  <a:cubicBezTo>
                    <a:pt x="207" y="700"/>
                    <a:pt x="206" y="702"/>
                    <a:pt x="206" y="705"/>
                  </a:cubicBezTo>
                  <a:cubicBezTo>
                    <a:pt x="206" y="704"/>
                    <a:pt x="206" y="704"/>
                    <a:pt x="206" y="704"/>
                  </a:cubicBezTo>
                  <a:cubicBezTo>
                    <a:pt x="206" y="706"/>
                    <a:pt x="207" y="714"/>
                    <a:pt x="207" y="717"/>
                  </a:cubicBezTo>
                  <a:cubicBezTo>
                    <a:pt x="207" y="727"/>
                    <a:pt x="201" y="729"/>
                    <a:pt x="201" y="739"/>
                  </a:cubicBezTo>
                  <a:cubicBezTo>
                    <a:pt x="200" y="739"/>
                    <a:pt x="192" y="741"/>
                    <a:pt x="189" y="741"/>
                  </a:cubicBezTo>
                  <a:cubicBezTo>
                    <a:pt x="185" y="741"/>
                    <a:pt x="182" y="737"/>
                    <a:pt x="178" y="739"/>
                  </a:cubicBezTo>
                  <a:cubicBezTo>
                    <a:pt x="157" y="739"/>
                    <a:pt x="157" y="739"/>
                    <a:pt x="157" y="739"/>
                  </a:cubicBezTo>
                  <a:cubicBezTo>
                    <a:pt x="154" y="739"/>
                    <a:pt x="151" y="739"/>
                    <a:pt x="148" y="736"/>
                  </a:cubicBezTo>
                  <a:cubicBezTo>
                    <a:pt x="128" y="736"/>
                    <a:pt x="128" y="736"/>
                    <a:pt x="128" y="736"/>
                  </a:cubicBezTo>
                  <a:cubicBezTo>
                    <a:pt x="125" y="737"/>
                    <a:pt x="124" y="735"/>
                    <a:pt x="122" y="735"/>
                  </a:cubicBezTo>
                  <a:cubicBezTo>
                    <a:pt x="119" y="735"/>
                    <a:pt x="104" y="744"/>
                    <a:pt x="104" y="747"/>
                  </a:cubicBezTo>
                  <a:cubicBezTo>
                    <a:pt x="104" y="752"/>
                    <a:pt x="109" y="759"/>
                    <a:pt x="109" y="766"/>
                  </a:cubicBezTo>
                  <a:cubicBezTo>
                    <a:pt x="109" y="778"/>
                    <a:pt x="104" y="791"/>
                    <a:pt x="104" y="802"/>
                  </a:cubicBezTo>
                  <a:cubicBezTo>
                    <a:pt x="104" y="806"/>
                    <a:pt x="100" y="807"/>
                    <a:pt x="100" y="814"/>
                  </a:cubicBezTo>
                  <a:cubicBezTo>
                    <a:pt x="100" y="818"/>
                    <a:pt x="103" y="821"/>
                    <a:pt x="107" y="821"/>
                  </a:cubicBezTo>
                  <a:cubicBezTo>
                    <a:pt x="107" y="839"/>
                    <a:pt x="107" y="839"/>
                    <a:pt x="107" y="839"/>
                  </a:cubicBezTo>
                  <a:cubicBezTo>
                    <a:pt x="107" y="841"/>
                    <a:pt x="107" y="843"/>
                    <a:pt x="110" y="843"/>
                  </a:cubicBezTo>
                  <a:cubicBezTo>
                    <a:pt x="118" y="843"/>
                    <a:pt x="122" y="839"/>
                    <a:pt x="130" y="839"/>
                  </a:cubicBezTo>
                  <a:cubicBezTo>
                    <a:pt x="140" y="839"/>
                    <a:pt x="140" y="858"/>
                    <a:pt x="148" y="858"/>
                  </a:cubicBezTo>
                  <a:cubicBezTo>
                    <a:pt x="157" y="858"/>
                    <a:pt x="163" y="848"/>
                    <a:pt x="173" y="848"/>
                  </a:cubicBezTo>
                  <a:cubicBezTo>
                    <a:pt x="176" y="848"/>
                    <a:pt x="184" y="846"/>
                    <a:pt x="187" y="848"/>
                  </a:cubicBezTo>
                  <a:cubicBezTo>
                    <a:pt x="187" y="846"/>
                    <a:pt x="187" y="846"/>
                    <a:pt x="187" y="846"/>
                  </a:cubicBezTo>
                  <a:cubicBezTo>
                    <a:pt x="195" y="849"/>
                    <a:pt x="197" y="837"/>
                    <a:pt x="203" y="834"/>
                  </a:cubicBezTo>
                  <a:cubicBezTo>
                    <a:pt x="212" y="830"/>
                    <a:pt x="215" y="825"/>
                    <a:pt x="221" y="814"/>
                  </a:cubicBezTo>
                  <a:cubicBezTo>
                    <a:pt x="218" y="814"/>
                    <a:pt x="216" y="813"/>
                    <a:pt x="216" y="809"/>
                  </a:cubicBezTo>
                  <a:cubicBezTo>
                    <a:pt x="216" y="798"/>
                    <a:pt x="228" y="778"/>
                    <a:pt x="237" y="776"/>
                  </a:cubicBezTo>
                  <a:cubicBezTo>
                    <a:pt x="246" y="774"/>
                    <a:pt x="255" y="771"/>
                    <a:pt x="258" y="760"/>
                  </a:cubicBezTo>
                  <a:cubicBezTo>
                    <a:pt x="255" y="751"/>
                    <a:pt x="255" y="751"/>
                    <a:pt x="255" y="751"/>
                  </a:cubicBezTo>
                  <a:cubicBezTo>
                    <a:pt x="255" y="743"/>
                    <a:pt x="263" y="739"/>
                    <a:pt x="270" y="739"/>
                  </a:cubicBezTo>
                  <a:cubicBezTo>
                    <a:pt x="279" y="739"/>
                    <a:pt x="285" y="743"/>
                    <a:pt x="294" y="743"/>
                  </a:cubicBezTo>
                  <a:cubicBezTo>
                    <a:pt x="304" y="743"/>
                    <a:pt x="310" y="735"/>
                    <a:pt x="318" y="731"/>
                  </a:cubicBezTo>
                  <a:cubicBezTo>
                    <a:pt x="322" y="728"/>
                    <a:pt x="322" y="722"/>
                    <a:pt x="331" y="722"/>
                  </a:cubicBezTo>
                  <a:cubicBezTo>
                    <a:pt x="348" y="722"/>
                    <a:pt x="351" y="741"/>
                    <a:pt x="358" y="753"/>
                  </a:cubicBezTo>
                  <a:cubicBezTo>
                    <a:pt x="360" y="756"/>
                    <a:pt x="365" y="759"/>
                    <a:pt x="368" y="761"/>
                  </a:cubicBezTo>
                  <a:cubicBezTo>
                    <a:pt x="377" y="770"/>
                    <a:pt x="380" y="774"/>
                    <a:pt x="394" y="778"/>
                  </a:cubicBezTo>
                  <a:cubicBezTo>
                    <a:pt x="394" y="780"/>
                    <a:pt x="400" y="783"/>
                    <a:pt x="401" y="783"/>
                  </a:cubicBezTo>
                  <a:cubicBezTo>
                    <a:pt x="403" y="786"/>
                    <a:pt x="413" y="796"/>
                    <a:pt x="415" y="796"/>
                  </a:cubicBezTo>
                  <a:cubicBezTo>
                    <a:pt x="415" y="800"/>
                    <a:pt x="419" y="803"/>
                    <a:pt x="419" y="810"/>
                  </a:cubicBezTo>
                  <a:cubicBezTo>
                    <a:pt x="419" y="815"/>
                    <a:pt x="416" y="823"/>
                    <a:pt x="412" y="823"/>
                  </a:cubicBezTo>
                  <a:cubicBezTo>
                    <a:pt x="412" y="825"/>
                    <a:pt x="413" y="826"/>
                    <a:pt x="416" y="826"/>
                  </a:cubicBezTo>
                  <a:cubicBezTo>
                    <a:pt x="422" y="826"/>
                    <a:pt x="422" y="817"/>
                    <a:pt x="425" y="813"/>
                  </a:cubicBezTo>
                  <a:cubicBezTo>
                    <a:pt x="425" y="813"/>
                    <a:pt x="431" y="813"/>
                    <a:pt x="431" y="810"/>
                  </a:cubicBezTo>
                  <a:cubicBezTo>
                    <a:pt x="431" y="803"/>
                    <a:pt x="424" y="802"/>
                    <a:pt x="424" y="795"/>
                  </a:cubicBezTo>
                  <a:cubicBezTo>
                    <a:pt x="424" y="791"/>
                    <a:pt x="428" y="788"/>
                    <a:pt x="433" y="788"/>
                  </a:cubicBezTo>
                  <a:cubicBezTo>
                    <a:pt x="440" y="788"/>
                    <a:pt x="443" y="794"/>
                    <a:pt x="448" y="795"/>
                  </a:cubicBezTo>
                  <a:cubicBezTo>
                    <a:pt x="449" y="786"/>
                    <a:pt x="439" y="782"/>
                    <a:pt x="430" y="776"/>
                  </a:cubicBezTo>
                  <a:cubicBezTo>
                    <a:pt x="427" y="775"/>
                    <a:pt x="416" y="772"/>
                    <a:pt x="418" y="767"/>
                  </a:cubicBezTo>
                  <a:cubicBezTo>
                    <a:pt x="419" y="766"/>
                    <a:pt x="419" y="764"/>
                    <a:pt x="419" y="763"/>
                  </a:cubicBezTo>
                  <a:cubicBezTo>
                    <a:pt x="412" y="763"/>
                    <a:pt x="407" y="766"/>
                    <a:pt x="401" y="761"/>
                  </a:cubicBezTo>
                  <a:cubicBezTo>
                    <a:pt x="397" y="760"/>
                    <a:pt x="394" y="752"/>
                    <a:pt x="392" y="745"/>
                  </a:cubicBezTo>
                  <a:cubicBezTo>
                    <a:pt x="391" y="741"/>
                    <a:pt x="388" y="733"/>
                    <a:pt x="380" y="731"/>
                  </a:cubicBezTo>
                  <a:cubicBezTo>
                    <a:pt x="376" y="729"/>
                    <a:pt x="371" y="727"/>
                    <a:pt x="371" y="718"/>
                  </a:cubicBezTo>
                  <a:cubicBezTo>
                    <a:pt x="371" y="716"/>
                    <a:pt x="373" y="713"/>
                    <a:pt x="373" y="710"/>
                  </a:cubicBezTo>
                  <a:cubicBezTo>
                    <a:pt x="371" y="708"/>
                    <a:pt x="371" y="708"/>
                    <a:pt x="371" y="708"/>
                  </a:cubicBezTo>
                  <a:cubicBezTo>
                    <a:pt x="371" y="702"/>
                    <a:pt x="380" y="702"/>
                    <a:pt x="385" y="698"/>
                  </a:cubicBezTo>
                  <a:cubicBezTo>
                    <a:pt x="388" y="701"/>
                    <a:pt x="385" y="712"/>
                    <a:pt x="391" y="712"/>
                  </a:cubicBezTo>
                  <a:cubicBezTo>
                    <a:pt x="404" y="712"/>
                    <a:pt x="404" y="712"/>
                    <a:pt x="404" y="712"/>
                  </a:cubicBezTo>
                  <a:cubicBezTo>
                    <a:pt x="404" y="722"/>
                    <a:pt x="416" y="739"/>
                    <a:pt x="425" y="739"/>
                  </a:cubicBezTo>
                  <a:cubicBezTo>
                    <a:pt x="431" y="739"/>
                    <a:pt x="431" y="739"/>
                    <a:pt x="431" y="739"/>
                  </a:cubicBezTo>
                  <a:cubicBezTo>
                    <a:pt x="431" y="745"/>
                    <a:pt x="439" y="747"/>
                    <a:pt x="445" y="749"/>
                  </a:cubicBezTo>
                  <a:cubicBezTo>
                    <a:pt x="452" y="753"/>
                    <a:pt x="461" y="763"/>
                    <a:pt x="461" y="770"/>
                  </a:cubicBezTo>
                  <a:cubicBezTo>
                    <a:pt x="461" y="782"/>
                    <a:pt x="461" y="782"/>
                    <a:pt x="461" y="782"/>
                  </a:cubicBezTo>
                  <a:cubicBezTo>
                    <a:pt x="461" y="792"/>
                    <a:pt x="468" y="796"/>
                    <a:pt x="474" y="802"/>
                  </a:cubicBezTo>
                  <a:cubicBezTo>
                    <a:pt x="477" y="807"/>
                    <a:pt x="482" y="811"/>
                    <a:pt x="483" y="818"/>
                  </a:cubicBezTo>
                  <a:cubicBezTo>
                    <a:pt x="483" y="819"/>
                    <a:pt x="483" y="823"/>
                    <a:pt x="486" y="823"/>
                  </a:cubicBezTo>
                  <a:cubicBezTo>
                    <a:pt x="494" y="823"/>
                    <a:pt x="494" y="823"/>
                    <a:pt x="494" y="823"/>
                  </a:cubicBezTo>
                  <a:cubicBezTo>
                    <a:pt x="492" y="826"/>
                    <a:pt x="488" y="827"/>
                    <a:pt x="488" y="830"/>
                  </a:cubicBezTo>
                  <a:cubicBezTo>
                    <a:pt x="488" y="838"/>
                    <a:pt x="494" y="846"/>
                    <a:pt x="501" y="846"/>
                  </a:cubicBezTo>
                  <a:cubicBezTo>
                    <a:pt x="507" y="846"/>
                    <a:pt x="507" y="846"/>
                    <a:pt x="507" y="846"/>
                  </a:cubicBezTo>
                  <a:cubicBezTo>
                    <a:pt x="503" y="843"/>
                    <a:pt x="507" y="838"/>
                    <a:pt x="507" y="835"/>
                  </a:cubicBezTo>
                  <a:cubicBezTo>
                    <a:pt x="507" y="831"/>
                    <a:pt x="506" y="830"/>
                    <a:pt x="504" y="827"/>
                  </a:cubicBezTo>
                  <a:cubicBezTo>
                    <a:pt x="504" y="823"/>
                    <a:pt x="504" y="823"/>
                    <a:pt x="504" y="823"/>
                  </a:cubicBezTo>
                  <a:cubicBezTo>
                    <a:pt x="507" y="826"/>
                    <a:pt x="512" y="829"/>
                    <a:pt x="516" y="830"/>
                  </a:cubicBezTo>
                  <a:cubicBezTo>
                    <a:pt x="518" y="827"/>
                    <a:pt x="522" y="829"/>
                    <a:pt x="525" y="827"/>
                  </a:cubicBezTo>
                  <a:cubicBezTo>
                    <a:pt x="524" y="826"/>
                    <a:pt x="522" y="825"/>
                    <a:pt x="522" y="823"/>
                  </a:cubicBezTo>
                  <a:cubicBezTo>
                    <a:pt x="519" y="823"/>
                    <a:pt x="507" y="811"/>
                    <a:pt x="507" y="810"/>
                  </a:cubicBezTo>
                  <a:cubicBezTo>
                    <a:pt x="507" y="809"/>
                    <a:pt x="509" y="807"/>
                    <a:pt x="509" y="805"/>
                  </a:cubicBezTo>
                  <a:cubicBezTo>
                    <a:pt x="500" y="794"/>
                    <a:pt x="500" y="794"/>
                    <a:pt x="500" y="794"/>
                  </a:cubicBezTo>
                  <a:cubicBezTo>
                    <a:pt x="500" y="791"/>
                    <a:pt x="503" y="788"/>
                    <a:pt x="506" y="788"/>
                  </a:cubicBezTo>
                  <a:cubicBezTo>
                    <a:pt x="509" y="788"/>
                    <a:pt x="510" y="795"/>
                    <a:pt x="516" y="795"/>
                  </a:cubicBezTo>
                  <a:cubicBezTo>
                    <a:pt x="518" y="791"/>
                    <a:pt x="518" y="788"/>
                    <a:pt x="516" y="784"/>
                  </a:cubicBezTo>
                  <a:cubicBezTo>
                    <a:pt x="522" y="783"/>
                    <a:pt x="525" y="779"/>
                    <a:pt x="531" y="779"/>
                  </a:cubicBezTo>
                  <a:cubicBezTo>
                    <a:pt x="540" y="779"/>
                    <a:pt x="543" y="788"/>
                    <a:pt x="550" y="788"/>
                  </a:cubicBezTo>
                  <a:cubicBezTo>
                    <a:pt x="556" y="788"/>
                    <a:pt x="558" y="782"/>
                    <a:pt x="562" y="779"/>
                  </a:cubicBezTo>
                  <a:cubicBezTo>
                    <a:pt x="565" y="777"/>
                    <a:pt x="567" y="778"/>
                    <a:pt x="569" y="778"/>
                  </a:cubicBezTo>
                  <a:cubicBezTo>
                    <a:pt x="571" y="778"/>
                    <a:pt x="572" y="778"/>
                    <a:pt x="574" y="778"/>
                  </a:cubicBezTo>
                  <a:cubicBezTo>
                    <a:pt x="576" y="776"/>
                    <a:pt x="579" y="778"/>
                    <a:pt x="580" y="775"/>
                  </a:cubicBezTo>
                  <a:cubicBezTo>
                    <a:pt x="577" y="771"/>
                    <a:pt x="565" y="764"/>
                    <a:pt x="565" y="755"/>
                  </a:cubicBezTo>
                  <a:cubicBezTo>
                    <a:pt x="565" y="748"/>
                    <a:pt x="573" y="739"/>
                    <a:pt x="577" y="733"/>
                  </a:cubicBezTo>
                  <a:cubicBezTo>
                    <a:pt x="577" y="721"/>
                    <a:pt x="577" y="721"/>
                    <a:pt x="577" y="721"/>
                  </a:cubicBezTo>
                  <a:cubicBezTo>
                    <a:pt x="579" y="718"/>
                    <a:pt x="579" y="722"/>
                    <a:pt x="580" y="714"/>
                  </a:cubicBezTo>
                  <a:cubicBezTo>
                    <a:pt x="580" y="709"/>
                    <a:pt x="585" y="708"/>
                    <a:pt x="589" y="706"/>
                  </a:cubicBezTo>
                  <a:cubicBezTo>
                    <a:pt x="589" y="704"/>
                    <a:pt x="589" y="701"/>
                    <a:pt x="589" y="700"/>
                  </a:cubicBezTo>
                  <a:cubicBezTo>
                    <a:pt x="600" y="696"/>
                    <a:pt x="600" y="683"/>
                    <a:pt x="610" y="683"/>
                  </a:cubicBezTo>
                  <a:cubicBezTo>
                    <a:pt x="618" y="683"/>
                    <a:pt x="638" y="720"/>
                    <a:pt x="644" y="720"/>
                  </a:cubicBezTo>
                  <a:cubicBezTo>
                    <a:pt x="650" y="720"/>
                    <a:pt x="673" y="709"/>
                    <a:pt x="676" y="705"/>
                  </a:cubicBezTo>
                  <a:cubicBezTo>
                    <a:pt x="674" y="705"/>
                    <a:pt x="664" y="702"/>
                    <a:pt x="664" y="702"/>
                  </a:cubicBezTo>
                  <a:cubicBezTo>
                    <a:pt x="661" y="702"/>
                    <a:pt x="656" y="701"/>
                    <a:pt x="656" y="696"/>
                  </a:cubicBezTo>
                  <a:cubicBezTo>
                    <a:pt x="656" y="692"/>
                    <a:pt x="688" y="679"/>
                    <a:pt x="700" y="674"/>
                  </a:cubicBezTo>
                  <a:cubicBezTo>
                    <a:pt x="700" y="674"/>
                    <a:pt x="694" y="681"/>
                    <a:pt x="692" y="682"/>
                  </a:cubicBezTo>
                  <a:cubicBezTo>
                    <a:pt x="694" y="685"/>
                    <a:pt x="704" y="698"/>
                    <a:pt x="679" y="705"/>
                  </a:cubicBezTo>
                  <a:cubicBezTo>
                    <a:pt x="689" y="733"/>
                    <a:pt x="741" y="729"/>
                    <a:pt x="741" y="767"/>
                  </a:cubicBezTo>
                  <a:cubicBezTo>
                    <a:pt x="743" y="767"/>
                    <a:pt x="743" y="767"/>
                    <a:pt x="743" y="767"/>
                  </a:cubicBezTo>
                  <a:cubicBezTo>
                    <a:pt x="735" y="770"/>
                    <a:pt x="729" y="778"/>
                    <a:pt x="720" y="778"/>
                  </a:cubicBezTo>
                  <a:cubicBezTo>
                    <a:pt x="695" y="778"/>
                    <a:pt x="695" y="778"/>
                    <a:pt x="695" y="778"/>
                  </a:cubicBezTo>
                  <a:cubicBezTo>
                    <a:pt x="691" y="776"/>
                    <a:pt x="673" y="774"/>
                    <a:pt x="673" y="768"/>
                  </a:cubicBezTo>
                  <a:cubicBezTo>
                    <a:pt x="664" y="768"/>
                    <a:pt x="664" y="760"/>
                    <a:pt x="652" y="760"/>
                  </a:cubicBezTo>
                  <a:cubicBezTo>
                    <a:pt x="644" y="760"/>
                    <a:pt x="631" y="761"/>
                    <a:pt x="626" y="766"/>
                  </a:cubicBezTo>
                  <a:cubicBezTo>
                    <a:pt x="621" y="768"/>
                    <a:pt x="613" y="775"/>
                    <a:pt x="607" y="775"/>
                  </a:cubicBezTo>
                  <a:cubicBezTo>
                    <a:pt x="594" y="775"/>
                    <a:pt x="594" y="775"/>
                    <a:pt x="594" y="775"/>
                  </a:cubicBezTo>
                  <a:cubicBezTo>
                    <a:pt x="592" y="775"/>
                    <a:pt x="583" y="772"/>
                    <a:pt x="583" y="776"/>
                  </a:cubicBezTo>
                  <a:cubicBezTo>
                    <a:pt x="583" y="780"/>
                    <a:pt x="586" y="779"/>
                    <a:pt x="586" y="783"/>
                  </a:cubicBezTo>
                  <a:cubicBezTo>
                    <a:pt x="579" y="787"/>
                    <a:pt x="546" y="784"/>
                    <a:pt x="546" y="799"/>
                  </a:cubicBezTo>
                  <a:cubicBezTo>
                    <a:pt x="546" y="802"/>
                    <a:pt x="550" y="802"/>
                    <a:pt x="553" y="802"/>
                  </a:cubicBezTo>
                  <a:cubicBezTo>
                    <a:pt x="553" y="805"/>
                    <a:pt x="553" y="805"/>
                    <a:pt x="553" y="807"/>
                  </a:cubicBezTo>
                  <a:cubicBezTo>
                    <a:pt x="553" y="817"/>
                    <a:pt x="549" y="815"/>
                    <a:pt x="544" y="821"/>
                  </a:cubicBezTo>
                  <a:cubicBezTo>
                    <a:pt x="550" y="823"/>
                    <a:pt x="556" y="823"/>
                    <a:pt x="559" y="829"/>
                  </a:cubicBezTo>
                  <a:cubicBezTo>
                    <a:pt x="555" y="834"/>
                    <a:pt x="568" y="841"/>
                    <a:pt x="571" y="845"/>
                  </a:cubicBezTo>
                  <a:cubicBezTo>
                    <a:pt x="571" y="845"/>
                    <a:pt x="568" y="846"/>
                    <a:pt x="567" y="848"/>
                  </a:cubicBezTo>
                  <a:cubicBezTo>
                    <a:pt x="573" y="848"/>
                    <a:pt x="573" y="848"/>
                    <a:pt x="573" y="848"/>
                  </a:cubicBezTo>
                  <a:cubicBezTo>
                    <a:pt x="580" y="842"/>
                    <a:pt x="585" y="856"/>
                    <a:pt x="594" y="856"/>
                  </a:cubicBezTo>
                  <a:cubicBezTo>
                    <a:pt x="601" y="856"/>
                    <a:pt x="600" y="845"/>
                    <a:pt x="609" y="845"/>
                  </a:cubicBezTo>
                  <a:cubicBezTo>
                    <a:pt x="619" y="845"/>
                    <a:pt x="622" y="857"/>
                    <a:pt x="631" y="857"/>
                  </a:cubicBezTo>
                  <a:cubicBezTo>
                    <a:pt x="644" y="857"/>
                    <a:pt x="647" y="850"/>
                    <a:pt x="653" y="845"/>
                  </a:cubicBezTo>
                  <a:cubicBezTo>
                    <a:pt x="655" y="846"/>
                    <a:pt x="658" y="849"/>
                    <a:pt x="662" y="849"/>
                  </a:cubicBezTo>
                  <a:cubicBezTo>
                    <a:pt x="667" y="849"/>
                    <a:pt x="668" y="846"/>
                    <a:pt x="671" y="845"/>
                  </a:cubicBezTo>
                  <a:cubicBezTo>
                    <a:pt x="671" y="849"/>
                    <a:pt x="671" y="849"/>
                    <a:pt x="671" y="849"/>
                  </a:cubicBezTo>
                  <a:cubicBezTo>
                    <a:pt x="670" y="850"/>
                    <a:pt x="668" y="852"/>
                    <a:pt x="668" y="854"/>
                  </a:cubicBezTo>
                  <a:cubicBezTo>
                    <a:pt x="668" y="860"/>
                    <a:pt x="670" y="866"/>
                    <a:pt x="670" y="874"/>
                  </a:cubicBezTo>
                  <a:cubicBezTo>
                    <a:pt x="670" y="885"/>
                    <a:pt x="661" y="888"/>
                    <a:pt x="659" y="897"/>
                  </a:cubicBezTo>
                  <a:cubicBezTo>
                    <a:pt x="656" y="907"/>
                    <a:pt x="655" y="912"/>
                    <a:pt x="652" y="923"/>
                  </a:cubicBezTo>
                  <a:cubicBezTo>
                    <a:pt x="652" y="926"/>
                    <a:pt x="647" y="926"/>
                    <a:pt x="647" y="928"/>
                  </a:cubicBezTo>
                  <a:cubicBezTo>
                    <a:pt x="650" y="935"/>
                    <a:pt x="650" y="935"/>
                    <a:pt x="650" y="935"/>
                  </a:cubicBezTo>
                  <a:cubicBezTo>
                    <a:pt x="650" y="934"/>
                    <a:pt x="649" y="932"/>
                    <a:pt x="649" y="931"/>
                  </a:cubicBezTo>
                  <a:cubicBezTo>
                    <a:pt x="643" y="932"/>
                    <a:pt x="643" y="935"/>
                    <a:pt x="637" y="935"/>
                  </a:cubicBezTo>
                  <a:cubicBezTo>
                    <a:pt x="626" y="935"/>
                    <a:pt x="622" y="928"/>
                    <a:pt x="613" y="928"/>
                  </a:cubicBezTo>
                  <a:cubicBezTo>
                    <a:pt x="600" y="928"/>
                    <a:pt x="595" y="936"/>
                    <a:pt x="580" y="936"/>
                  </a:cubicBezTo>
                  <a:cubicBezTo>
                    <a:pt x="565" y="936"/>
                    <a:pt x="544" y="928"/>
                    <a:pt x="531" y="923"/>
                  </a:cubicBezTo>
                  <a:cubicBezTo>
                    <a:pt x="528" y="922"/>
                    <a:pt x="524" y="922"/>
                    <a:pt x="521" y="922"/>
                  </a:cubicBezTo>
                  <a:cubicBezTo>
                    <a:pt x="516" y="922"/>
                    <a:pt x="512" y="922"/>
                    <a:pt x="510" y="919"/>
                  </a:cubicBezTo>
                  <a:cubicBezTo>
                    <a:pt x="507" y="915"/>
                    <a:pt x="503" y="913"/>
                    <a:pt x="503" y="907"/>
                  </a:cubicBezTo>
                  <a:cubicBezTo>
                    <a:pt x="494" y="907"/>
                    <a:pt x="494" y="907"/>
                    <a:pt x="494" y="907"/>
                  </a:cubicBezTo>
                  <a:cubicBezTo>
                    <a:pt x="492" y="907"/>
                    <a:pt x="492" y="907"/>
                    <a:pt x="492" y="907"/>
                  </a:cubicBezTo>
                  <a:cubicBezTo>
                    <a:pt x="477" y="911"/>
                    <a:pt x="467" y="911"/>
                    <a:pt x="467" y="927"/>
                  </a:cubicBezTo>
                  <a:cubicBezTo>
                    <a:pt x="467" y="936"/>
                    <a:pt x="467" y="936"/>
                    <a:pt x="467" y="936"/>
                  </a:cubicBezTo>
                  <a:cubicBezTo>
                    <a:pt x="467" y="939"/>
                    <a:pt x="462" y="943"/>
                    <a:pt x="458" y="943"/>
                  </a:cubicBezTo>
                  <a:cubicBezTo>
                    <a:pt x="425" y="943"/>
                    <a:pt x="415" y="905"/>
                    <a:pt x="386" y="905"/>
                  </a:cubicBezTo>
                  <a:cubicBezTo>
                    <a:pt x="374" y="905"/>
                    <a:pt x="374" y="905"/>
                    <a:pt x="374" y="905"/>
                  </a:cubicBezTo>
                  <a:cubicBezTo>
                    <a:pt x="365" y="905"/>
                    <a:pt x="354" y="895"/>
                    <a:pt x="354" y="882"/>
                  </a:cubicBezTo>
                  <a:cubicBezTo>
                    <a:pt x="354" y="874"/>
                    <a:pt x="360" y="872"/>
                    <a:pt x="360" y="864"/>
                  </a:cubicBezTo>
                  <a:cubicBezTo>
                    <a:pt x="360" y="860"/>
                    <a:pt x="354" y="858"/>
                    <a:pt x="354" y="853"/>
                  </a:cubicBezTo>
                  <a:cubicBezTo>
                    <a:pt x="354" y="848"/>
                    <a:pt x="360" y="848"/>
                    <a:pt x="361" y="841"/>
                  </a:cubicBezTo>
                  <a:cubicBezTo>
                    <a:pt x="358" y="841"/>
                    <a:pt x="357" y="843"/>
                    <a:pt x="354" y="843"/>
                  </a:cubicBezTo>
                  <a:cubicBezTo>
                    <a:pt x="348" y="843"/>
                    <a:pt x="349" y="835"/>
                    <a:pt x="340" y="835"/>
                  </a:cubicBezTo>
                  <a:cubicBezTo>
                    <a:pt x="333" y="835"/>
                    <a:pt x="331" y="842"/>
                    <a:pt x="322" y="842"/>
                  </a:cubicBezTo>
                  <a:cubicBezTo>
                    <a:pt x="318" y="842"/>
                    <a:pt x="315" y="839"/>
                    <a:pt x="309" y="839"/>
                  </a:cubicBezTo>
                  <a:cubicBezTo>
                    <a:pt x="303" y="839"/>
                    <a:pt x="295" y="846"/>
                    <a:pt x="291" y="846"/>
                  </a:cubicBezTo>
                  <a:cubicBezTo>
                    <a:pt x="288" y="846"/>
                    <a:pt x="282" y="841"/>
                    <a:pt x="276" y="841"/>
                  </a:cubicBezTo>
                  <a:cubicBezTo>
                    <a:pt x="255" y="841"/>
                    <a:pt x="222" y="854"/>
                    <a:pt x="204" y="864"/>
                  </a:cubicBezTo>
                  <a:cubicBezTo>
                    <a:pt x="200" y="866"/>
                    <a:pt x="198" y="873"/>
                    <a:pt x="188" y="873"/>
                  </a:cubicBezTo>
                  <a:cubicBezTo>
                    <a:pt x="173" y="873"/>
                    <a:pt x="161" y="869"/>
                    <a:pt x="151" y="861"/>
                  </a:cubicBezTo>
                  <a:cubicBezTo>
                    <a:pt x="146" y="865"/>
                    <a:pt x="145" y="869"/>
                    <a:pt x="142" y="873"/>
                  </a:cubicBezTo>
                  <a:cubicBezTo>
                    <a:pt x="143" y="873"/>
                    <a:pt x="143" y="873"/>
                    <a:pt x="143" y="873"/>
                  </a:cubicBezTo>
                  <a:cubicBezTo>
                    <a:pt x="131" y="888"/>
                    <a:pt x="116" y="904"/>
                    <a:pt x="104" y="919"/>
                  </a:cubicBezTo>
                  <a:cubicBezTo>
                    <a:pt x="96" y="931"/>
                    <a:pt x="103" y="939"/>
                    <a:pt x="97" y="956"/>
                  </a:cubicBezTo>
                  <a:cubicBezTo>
                    <a:pt x="96" y="965"/>
                    <a:pt x="84" y="974"/>
                    <a:pt x="78" y="978"/>
                  </a:cubicBezTo>
                  <a:cubicBezTo>
                    <a:pt x="69" y="983"/>
                    <a:pt x="58" y="982"/>
                    <a:pt x="51" y="991"/>
                  </a:cubicBezTo>
                  <a:cubicBezTo>
                    <a:pt x="40" y="1008"/>
                    <a:pt x="27" y="1033"/>
                    <a:pt x="22" y="1052"/>
                  </a:cubicBezTo>
                  <a:cubicBezTo>
                    <a:pt x="19" y="1059"/>
                    <a:pt x="9" y="1065"/>
                    <a:pt x="9" y="1075"/>
                  </a:cubicBezTo>
                  <a:cubicBezTo>
                    <a:pt x="9" y="1094"/>
                    <a:pt x="18" y="1107"/>
                    <a:pt x="18" y="1129"/>
                  </a:cubicBezTo>
                  <a:cubicBezTo>
                    <a:pt x="18" y="1141"/>
                    <a:pt x="9" y="1166"/>
                    <a:pt x="0" y="1172"/>
                  </a:cubicBezTo>
                  <a:cubicBezTo>
                    <a:pt x="3" y="1178"/>
                    <a:pt x="6" y="1181"/>
                    <a:pt x="6" y="1188"/>
                  </a:cubicBezTo>
                  <a:cubicBezTo>
                    <a:pt x="6" y="1192"/>
                    <a:pt x="9" y="1196"/>
                    <a:pt x="9" y="1203"/>
                  </a:cubicBezTo>
                  <a:cubicBezTo>
                    <a:pt x="8" y="1203"/>
                    <a:pt x="8" y="1203"/>
                    <a:pt x="8" y="1203"/>
                  </a:cubicBezTo>
                  <a:cubicBezTo>
                    <a:pt x="9" y="1205"/>
                    <a:pt x="11" y="1207"/>
                    <a:pt x="13" y="1209"/>
                  </a:cubicBezTo>
                  <a:cubicBezTo>
                    <a:pt x="13" y="1212"/>
                    <a:pt x="36" y="1233"/>
                    <a:pt x="39" y="1236"/>
                  </a:cubicBezTo>
                  <a:cubicBezTo>
                    <a:pt x="51" y="1246"/>
                    <a:pt x="54" y="1258"/>
                    <a:pt x="61" y="1271"/>
                  </a:cubicBezTo>
                  <a:cubicBezTo>
                    <a:pt x="72" y="1287"/>
                    <a:pt x="97" y="1303"/>
                    <a:pt x="109" y="1313"/>
                  </a:cubicBezTo>
                  <a:cubicBezTo>
                    <a:pt x="110" y="1314"/>
                    <a:pt x="118" y="1317"/>
                    <a:pt x="122" y="1317"/>
                  </a:cubicBezTo>
                  <a:cubicBezTo>
                    <a:pt x="140" y="1317"/>
                    <a:pt x="148" y="1307"/>
                    <a:pt x="166" y="1307"/>
                  </a:cubicBezTo>
                  <a:cubicBezTo>
                    <a:pt x="173" y="1307"/>
                    <a:pt x="185" y="1314"/>
                    <a:pt x="191" y="1314"/>
                  </a:cubicBezTo>
                  <a:cubicBezTo>
                    <a:pt x="198" y="1314"/>
                    <a:pt x="200" y="1309"/>
                    <a:pt x="207" y="1306"/>
                  </a:cubicBezTo>
                  <a:cubicBezTo>
                    <a:pt x="224" y="1301"/>
                    <a:pt x="240" y="1289"/>
                    <a:pt x="263" y="1289"/>
                  </a:cubicBezTo>
                  <a:cubicBezTo>
                    <a:pt x="280" y="1289"/>
                    <a:pt x="283" y="1317"/>
                    <a:pt x="297" y="1317"/>
                  </a:cubicBezTo>
                  <a:cubicBezTo>
                    <a:pt x="316" y="1317"/>
                    <a:pt x="316" y="1317"/>
                    <a:pt x="316" y="1317"/>
                  </a:cubicBezTo>
                  <a:cubicBezTo>
                    <a:pt x="331" y="1317"/>
                    <a:pt x="339" y="1326"/>
                    <a:pt x="345" y="1337"/>
                  </a:cubicBezTo>
                  <a:cubicBezTo>
                    <a:pt x="340" y="1341"/>
                    <a:pt x="340" y="1356"/>
                    <a:pt x="340" y="1361"/>
                  </a:cubicBezTo>
                  <a:cubicBezTo>
                    <a:pt x="340" y="1363"/>
                    <a:pt x="339" y="1364"/>
                    <a:pt x="340" y="1368"/>
                  </a:cubicBezTo>
                  <a:cubicBezTo>
                    <a:pt x="337" y="1371"/>
                    <a:pt x="330" y="1383"/>
                    <a:pt x="330" y="1388"/>
                  </a:cubicBezTo>
                  <a:cubicBezTo>
                    <a:pt x="330" y="1410"/>
                    <a:pt x="355" y="1427"/>
                    <a:pt x="367" y="1443"/>
                  </a:cubicBezTo>
                  <a:cubicBezTo>
                    <a:pt x="373" y="1451"/>
                    <a:pt x="370" y="1462"/>
                    <a:pt x="374" y="1471"/>
                  </a:cubicBezTo>
                  <a:cubicBezTo>
                    <a:pt x="379" y="1484"/>
                    <a:pt x="382" y="1492"/>
                    <a:pt x="385" y="1512"/>
                  </a:cubicBezTo>
                  <a:cubicBezTo>
                    <a:pt x="386" y="1523"/>
                    <a:pt x="391" y="1527"/>
                    <a:pt x="391" y="1539"/>
                  </a:cubicBezTo>
                  <a:cubicBezTo>
                    <a:pt x="391" y="1564"/>
                    <a:pt x="362" y="1572"/>
                    <a:pt x="362" y="1606"/>
                  </a:cubicBezTo>
                  <a:cubicBezTo>
                    <a:pt x="362" y="1638"/>
                    <a:pt x="376" y="1656"/>
                    <a:pt x="389" y="1679"/>
                  </a:cubicBezTo>
                  <a:cubicBezTo>
                    <a:pt x="392" y="1685"/>
                    <a:pt x="398" y="1688"/>
                    <a:pt x="398" y="1695"/>
                  </a:cubicBezTo>
                  <a:cubicBezTo>
                    <a:pt x="398" y="1707"/>
                    <a:pt x="398" y="1707"/>
                    <a:pt x="398" y="1707"/>
                  </a:cubicBezTo>
                  <a:cubicBezTo>
                    <a:pt x="398" y="1750"/>
                    <a:pt x="418" y="1778"/>
                    <a:pt x="434" y="1808"/>
                  </a:cubicBezTo>
                  <a:cubicBezTo>
                    <a:pt x="436" y="1812"/>
                    <a:pt x="449" y="1827"/>
                    <a:pt x="449" y="1833"/>
                  </a:cubicBezTo>
                  <a:cubicBezTo>
                    <a:pt x="449" y="1839"/>
                    <a:pt x="446" y="1843"/>
                    <a:pt x="443" y="1847"/>
                  </a:cubicBezTo>
                  <a:cubicBezTo>
                    <a:pt x="446" y="1851"/>
                    <a:pt x="450" y="1861"/>
                    <a:pt x="450" y="1871"/>
                  </a:cubicBezTo>
                  <a:cubicBezTo>
                    <a:pt x="452" y="1870"/>
                    <a:pt x="452" y="1868"/>
                    <a:pt x="455" y="1868"/>
                  </a:cubicBezTo>
                  <a:cubicBezTo>
                    <a:pt x="458" y="1874"/>
                    <a:pt x="462" y="1878"/>
                    <a:pt x="470" y="1878"/>
                  </a:cubicBezTo>
                  <a:cubicBezTo>
                    <a:pt x="486" y="1878"/>
                    <a:pt x="498" y="1863"/>
                    <a:pt x="516" y="1863"/>
                  </a:cubicBezTo>
                  <a:cubicBezTo>
                    <a:pt x="521" y="1863"/>
                    <a:pt x="524" y="1868"/>
                    <a:pt x="528" y="1868"/>
                  </a:cubicBezTo>
                  <a:cubicBezTo>
                    <a:pt x="533" y="1868"/>
                    <a:pt x="537" y="1866"/>
                    <a:pt x="541" y="1866"/>
                  </a:cubicBezTo>
                  <a:cubicBezTo>
                    <a:pt x="543" y="1856"/>
                    <a:pt x="555" y="1860"/>
                    <a:pt x="562" y="1856"/>
                  </a:cubicBezTo>
                  <a:cubicBezTo>
                    <a:pt x="580" y="1847"/>
                    <a:pt x="585" y="1833"/>
                    <a:pt x="597" y="1818"/>
                  </a:cubicBezTo>
                  <a:cubicBezTo>
                    <a:pt x="604" y="1808"/>
                    <a:pt x="604" y="1797"/>
                    <a:pt x="615" y="1786"/>
                  </a:cubicBezTo>
                  <a:cubicBezTo>
                    <a:pt x="619" y="1781"/>
                    <a:pt x="632" y="1770"/>
                    <a:pt x="632" y="1757"/>
                  </a:cubicBezTo>
                  <a:cubicBezTo>
                    <a:pt x="632" y="1753"/>
                    <a:pt x="629" y="1749"/>
                    <a:pt x="625" y="1747"/>
                  </a:cubicBezTo>
                  <a:cubicBezTo>
                    <a:pt x="631" y="1735"/>
                    <a:pt x="637" y="1730"/>
                    <a:pt x="647" y="1724"/>
                  </a:cubicBezTo>
                  <a:cubicBezTo>
                    <a:pt x="650" y="1723"/>
                    <a:pt x="658" y="1724"/>
                    <a:pt x="661" y="1720"/>
                  </a:cubicBezTo>
                  <a:cubicBezTo>
                    <a:pt x="664" y="1716"/>
                    <a:pt x="664" y="1700"/>
                    <a:pt x="664" y="1693"/>
                  </a:cubicBezTo>
                  <a:cubicBezTo>
                    <a:pt x="664" y="1679"/>
                    <a:pt x="652" y="1672"/>
                    <a:pt x="652" y="1661"/>
                  </a:cubicBezTo>
                  <a:cubicBezTo>
                    <a:pt x="652" y="1656"/>
                    <a:pt x="659" y="1648"/>
                    <a:pt x="665" y="1646"/>
                  </a:cubicBezTo>
                  <a:cubicBezTo>
                    <a:pt x="670" y="1614"/>
                    <a:pt x="729" y="1619"/>
                    <a:pt x="729" y="1582"/>
                  </a:cubicBezTo>
                  <a:cubicBezTo>
                    <a:pt x="729" y="1578"/>
                    <a:pt x="728" y="1575"/>
                    <a:pt x="725" y="1572"/>
                  </a:cubicBezTo>
                  <a:cubicBezTo>
                    <a:pt x="725" y="1559"/>
                    <a:pt x="726" y="1549"/>
                    <a:pt x="726" y="1541"/>
                  </a:cubicBezTo>
                  <a:cubicBezTo>
                    <a:pt x="726" y="1529"/>
                    <a:pt x="726" y="1529"/>
                    <a:pt x="726" y="1529"/>
                  </a:cubicBezTo>
                  <a:cubicBezTo>
                    <a:pt x="726" y="1528"/>
                    <a:pt x="729" y="1525"/>
                    <a:pt x="729" y="1523"/>
                  </a:cubicBezTo>
                  <a:cubicBezTo>
                    <a:pt x="729" y="1513"/>
                    <a:pt x="713" y="1505"/>
                    <a:pt x="713" y="1489"/>
                  </a:cubicBezTo>
                  <a:cubicBezTo>
                    <a:pt x="713" y="1474"/>
                    <a:pt x="710" y="1467"/>
                    <a:pt x="710" y="1453"/>
                  </a:cubicBezTo>
                  <a:cubicBezTo>
                    <a:pt x="710" y="1439"/>
                    <a:pt x="722" y="1435"/>
                    <a:pt x="725" y="1424"/>
                  </a:cubicBezTo>
                  <a:cubicBezTo>
                    <a:pt x="735" y="1381"/>
                    <a:pt x="767" y="1373"/>
                    <a:pt x="796" y="1348"/>
                  </a:cubicBezTo>
                  <a:cubicBezTo>
                    <a:pt x="813" y="1334"/>
                    <a:pt x="819" y="1317"/>
                    <a:pt x="832" y="1298"/>
                  </a:cubicBezTo>
                  <a:cubicBezTo>
                    <a:pt x="843" y="1282"/>
                    <a:pt x="864" y="1246"/>
                    <a:pt x="864" y="1219"/>
                  </a:cubicBezTo>
                  <a:cubicBezTo>
                    <a:pt x="864" y="1216"/>
                    <a:pt x="862" y="1215"/>
                    <a:pt x="861" y="1212"/>
                  </a:cubicBezTo>
                  <a:cubicBezTo>
                    <a:pt x="844" y="1216"/>
                    <a:pt x="828" y="1223"/>
                    <a:pt x="811" y="1225"/>
                  </a:cubicBezTo>
                  <a:cubicBezTo>
                    <a:pt x="808" y="1226"/>
                    <a:pt x="805" y="1226"/>
                    <a:pt x="803" y="1225"/>
                  </a:cubicBezTo>
                  <a:cubicBezTo>
                    <a:pt x="800" y="1224"/>
                    <a:pt x="797" y="1224"/>
                    <a:pt x="794" y="1225"/>
                  </a:cubicBezTo>
                  <a:cubicBezTo>
                    <a:pt x="788" y="1228"/>
                    <a:pt x="788" y="1233"/>
                    <a:pt x="780" y="1233"/>
                  </a:cubicBezTo>
                  <a:cubicBezTo>
                    <a:pt x="773" y="1233"/>
                    <a:pt x="767" y="1219"/>
                    <a:pt x="761" y="1213"/>
                  </a:cubicBezTo>
                  <a:cubicBezTo>
                    <a:pt x="765" y="1208"/>
                    <a:pt x="761" y="1207"/>
                    <a:pt x="761" y="1199"/>
                  </a:cubicBezTo>
                  <a:cubicBezTo>
                    <a:pt x="747" y="1199"/>
                    <a:pt x="743" y="1178"/>
                    <a:pt x="735" y="1173"/>
                  </a:cubicBezTo>
                  <a:cubicBezTo>
                    <a:pt x="728" y="1166"/>
                    <a:pt x="723" y="1166"/>
                    <a:pt x="716" y="1158"/>
                  </a:cubicBezTo>
                  <a:cubicBezTo>
                    <a:pt x="707" y="1150"/>
                    <a:pt x="713" y="1138"/>
                    <a:pt x="704" y="1126"/>
                  </a:cubicBezTo>
                  <a:cubicBezTo>
                    <a:pt x="698" y="1116"/>
                    <a:pt x="689" y="1116"/>
                    <a:pt x="685" y="1103"/>
                  </a:cubicBezTo>
                  <a:cubicBezTo>
                    <a:pt x="685" y="1077"/>
                    <a:pt x="685" y="1077"/>
                    <a:pt x="685" y="1077"/>
                  </a:cubicBezTo>
                  <a:cubicBezTo>
                    <a:pt x="677" y="1072"/>
                    <a:pt x="664" y="1051"/>
                    <a:pt x="667" y="1041"/>
                  </a:cubicBezTo>
                  <a:cubicBezTo>
                    <a:pt x="625" y="960"/>
                    <a:pt x="625" y="960"/>
                    <a:pt x="625" y="960"/>
                  </a:cubicBezTo>
                  <a:cubicBezTo>
                    <a:pt x="625" y="952"/>
                    <a:pt x="625" y="952"/>
                    <a:pt x="625" y="952"/>
                  </a:cubicBezTo>
                  <a:cubicBezTo>
                    <a:pt x="632" y="960"/>
                    <a:pt x="640" y="982"/>
                    <a:pt x="649" y="983"/>
                  </a:cubicBezTo>
                  <a:cubicBezTo>
                    <a:pt x="650" y="978"/>
                    <a:pt x="655" y="966"/>
                    <a:pt x="656" y="959"/>
                  </a:cubicBezTo>
                  <a:cubicBezTo>
                    <a:pt x="656" y="965"/>
                    <a:pt x="655" y="971"/>
                    <a:pt x="655" y="974"/>
                  </a:cubicBezTo>
                  <a:cubicBezTo>
                    <a:pt x="655" y="975"/>
                    <a:pt x="661" y="983"/>
                    <a:pt x="662" y="986"/>
                  </a:cubicBezTo>
                  <a:cubicBezTo>
                    <a:pt x="667" y="994"/>
                    <a:pt x="671" y="1001"/>
                    <a:pt x="677" y="1010"/>
                  </a:cubicBezTo>
                  <a:cubicBezTo>
                    <a:pt x="679" y="1013"/>
                    <a:pt x="682" y="1017"/>
                    <a:pt x="683" y="1021"/>
                  </a:cubicBezTo>
                  <a:cubicBezTo>
                    <a:pt x="685" y="1025"/>
                    <a:pt x="683" y="1032"/>
                    <a:pt x="686" y="1034"/>
                  </a:cubicBezTo>
                  <a:cubicBezTo>
                    <a:pt x="688" y="1036"/>
                    <a:pt x="694" y="1034"/>
                    <a:pt x="695" y="1037"/>
                  </a:cubicBezTo>
                  <a:cubicBezTo>
                    <a:pt x="697" y="1038"/>
                    <a:pt x="698" y="1041"/>
                    <a:pt x="701" y="1043"/>
                  </a:cubicBezTo>
                  <a:cubicBezTo>
                    <a:pt x="703" y="1052"/>
                    <a:pt x="708" y="1055"/>
                    <a:pt x="708" y="1065"/>
                  </a:cubicBezTo>
                  <a:cubicBezTo>
                    <a:pt x="708" y="1084"/>
                    <a:pt x="711" y="1094"/>
                    <a:pt x="728" y="1098"/>
                  </a:cubicBezTo>
                  <a:cubicBezTo>
                    <a:pt x="728" y="1110"/>
                    <a:pt x="740" y="1126"/>
                    <a:pt x="744" y="1131"/>
                  </a:cubicBezTo>
                  <a:cubicBezTo>
                    <a:pt x="750" y="1137"/>
                    <a:pt x="758" y="1141"/>
                    <a:pt x="755" y="1151"/>
                  </a:cubicBezTo>
                  <a:cubicBezTo>
                    <a:pt x="755" y="1155"/>
                    <a:pt x="750" y="1165"/>
                    <a:pt x="756" y="1166"/>
                  </a:cubicBezTo>
                  <a:cubicBezTo>
                    <a:pt x="756" y="1174"/>
                    <a:pt x="759" y="1182"/>
                    <a:pt x="764" y="1190"/>
                  </a:cubicBezTo>
                  <a:cubicBezTo>
                    <a:pt x="767" y="1194"/>
                    <a:pt x="762" y="1194"/>
                    <a:pt x="764" y="1196"/>
                  </a:cubicBezTo>
                  <a:cubicBezTo>
                    <a:pt x="765" y="1196"/>
                    <a:pt x="777" y="1203"/>
                    <a:pt x="779" y="1203"/>
                  </a:cubicBezTo>
                  <a:cubicBezTo>
                    <a:pt x="780" y="1200"/>
                    <a:pt x="780" y="1200"/>
                    <a:pt x="780" y="1200"/>
                  </a:cubicBezTo>
                  <a:cubicBezTo>
                    <a:pt x="791" y="1200"/>
                    <a:pt x="791" y="1196"/>
                    <a:pt x="799" y="1190"/>
                  </a:cubicBezTo>
                  <a:cubicBezTo>
                    <a:pt x="813" y="1190"/>
                    <a:pt x="813" y="1190"/>
                    <a:pt x="813" y="1190"/>
                  </a:cubicBezTo>
                  <a:cubicBezTo>
                    <a:pt x="819" y="1188"/>
                    <a:pt x="837" y="1174"/>
                    <a:pt x="841" y="1173"/>
                  </a:cubicBezTo>
                  <a:cubicBezTo>
                    <a:pt x="852" y="1170"/>
                    <a:pt x="867" y="1166"/>
                    <a:pt x="876" y="1161"/>
                  </a:cubicBezTo>
                  <a:cubicBezTo>
                    <a:pt x="876" y="1161"/>
                    <a:pt x="874" y="1158"/>
                    <a:pt x="874" y="1157"/>
                  </a:cubicBezTo>
                  <a:cubicBezTo>
                    <a:pt x="874" y="1146"/>
                    <a:pt x="901" y="1141"/>
                    <a:pt x="913" y="1139"/>
                  </a:cubicBezTo>
                  <a:cubicBezTo>
                    <a:pt x="913" y="1133"/>
                    <a:pt x="922" y="1125"/>
                    <a:pt x="926" y="1125"/>
                  </a:cubicBezTo>
                  <a:cubicBezTo>
                    <a:pt x="932" y="1125"/>
                    <a:pt x="932" y="1111"/>
                    <a:pt x="938" y="1111"/>
                  </a:cubicBezTo>
                  <a:cubicBezTo>
                    <a:pt x="944" y="1111"/>
                    <a:pt x="944" y="1103"/>
                    <a:pt x="946" y="1098"/>
                  </a:cubicBezTo>
                  <a:cubicBezTo>
                    <a:pt x="947" y="1091"/>
                    <a:pt x="952" y="1090"/>
                    <a:pt x="959" y="1090"/>
                  </a:cubicBezTo>
                  <a:cubicBezTo>
                    <a:pt x="959" y="1077"/>
                    <a:pt x="971" y="1073"/>
                    <a:pt x="971" y="1063"/>
                  </a:cubicBezTo>
                  <a:cubicBezTo>
                    <a:pt x="971" y="1059"/>
                    <a:pt x="965" y="1060"/>
                    <a:pt x="964" y="1055"/>
                  </a:cubicBezTo>
                  <a:cubicBezTo>
                    <a:pt x="964" y="1056"/>
                    <a:pt x="964" y="1056"/>
                    <a:pt x="964" y="1056"/>
                  </a:cubicBezTo>
                  <a:cubicBezTo>
                    <a:pt x="959" y="1053"/>
                    <a:pt x="959" y="1045"/>
                    <a:pt x="955" y="1044"/>
                  </a:cubicBezTo>
                  <a:cubicBezTo>
                    <a:pt x="941" y="1040"/>
                    <a:pt x="934" y="1037"/>
                    <a:pt x="926" y="1024"/>
                  </a:cubicBezTo>
                  <a:cubicBezTo>
                    <a:pt x="926" y="1006"/>
                    <a:pt x="926" y="1006"/>
                    <a:pt x="926" y="1006"/>
                  </a:cubicBezTo>
                  <a:cubicBezTo>
                    <a:pt x="911" y="1018"/>
                    <a:pt x="908" y="1038"/>
                    <a:pt x="879" y="1038"/>
                  </a:cubicBezTo>
                  <a:cubicBezTo>
                    <a:pt x="873" y="1038"/>
                    <a:pt x="861" y="1034"/>
                    <a:pt x="861" y="1028"/>
                  </a:cubicBezTo>
                  <a:cubicBezTo>
                    <a:pt x="861" y="1022"/>
                    <a:pt x="864" y="1018"/>
                    <a:pt x="864" y="1013"/>
                  </a:cubicBezTo>
                  <a:cubicBezTo>
                    <a:pt x="864" y="1012"/>
                    <a:pt x="864" y="1009"/>
                    <a:pt x="864" y="1008"/>
                  </a:cubicBezTo>
                  <a:cubicBezTo>
                    <a:pt x="859" y="1009"/>
                    <a:pt x="859" y="1014"/>
                    <a:pt x="855" y="1016"/>
                  </a:cubicBezTo>
                  <a:cubicBezTo>
                    <a:pt x="855" y="1012"/>
                    <a:pt x="852" y="1010"/>
                    <a:pt x="852" y="1005"/>
                  </a:cubicBezTo>
                  <a:cubicBezTo>
                    <a:pt x="841" y="1002"/>
                    <a:pt x="829" y="982"/>
                    <a:pt x="826" y="971"/>
                  </a:cubicBezTo>
                  <a:cubicBezTo>
                    <a:pt x="825" y="967"/>
                    <a:pt x="825" y="965"/>
                    <a:pt x="825" y="959"/>
                  </a:cubicBezTo>
                  <a:cubicBezTo>
                    <a:pt x="825" y="952"/>
                    <a:pt x="828" y="944"/>
                    <a:pt x="834" y="944"/>
                  </a:cubicBezTo>
                  <a:cubicBezTo>
                    <a:pt x="846" y="944"/>
                    <a:pt x="856" y="959"/>
                    <a:pt x="861" y="970"/>
                  </a:cubicBezTo>
                  <a:cubicBezTo>
                    <a:pt x="862" y="971"/>
                    <a:pt x="861" y="975"/>
                    <a:pt x="864" y="978"/>
                  </a:cubicBezTo>
                  <a:cubicBezTo>
                    <a:pt x="868" y="983"/>
                    <a:pt x="876" y="981"/>
                    <a:pt x="880" y="986"/>
                  </a:cubicBezTo>
                  <a:cubicBezTo>
                    <a:pt x="884" y="991"/>
                    <a:pt x="889" y="998"/>
                    <a:pt x="896" y="999"/>
                  </a:cubicBezTo>
                  <a:cubicBezTo>
                    <a:pt x="917" y="999"/>
                    <a:pt x="917" y="999"/>
                    <a:pt x="917" y="999"/>
                  </a:cubicBezTo>
                  <a:cubicBezTo>
                    <a:pt x="920" y="997"/>
                    <a:pt x="922" y="993"/>
                    <a:pt x="928" y="993"/>
                  </a:cubicBezTo>
                  <a:cubicBezTo>
                    <a:pt x="937" y="993"/>
                    <a:pt x="937" y="1008"/>
                    <a:pt x="941" y="1012"/>
                  </a:cubicBezTo>
                  <a:cubicBezTo>
                    <a:pt x="941" y="1013"/>
                    <a:pt x="955" y="1016"/>
                    <a:pt x="956" y="1016"/>
                  </a:cubicBezTo>
                  <a:cubicBezTo>
                    <a:pt x="968" y="1016"/>
                    <a:pt x="989" y="1022"/>
                    <a:pt x="996" y="1022"/>
                  </a:cubicBezTo>
                  <a:cubicBezTo>
                    <a:pt x="998" y="1022"/>
                    <a:pt x="999" y="1022"/>
                    <a:pt x="999" y="1022"/>
                  </a:cubicBezTo>
                  <a:cubicBezTo>
                    <a:pt x="1014" y="1021"/>
                    <a:pt x="1014" y="1021"/>
                    <a:pt x="1014" y="1021"/>
                  </a:cubicBezTo>
                  <a:cubicBezTo>
                    <a:pt x="1016" y="1020"/>
                    <a:pt x="1017" y="1018"/>
                    <a:pt x="1019" y="1018"/>
                  </a:cubicBezTo>
                  <a:cubicBezTo>
                    <a:pt x="1031" y="1021"/>
                    <a:pt x="1031" y="1021"/>
                    <a:pt x="1031" y="1021"/>
                  </a:cubicBezTo>
                  <a:cubicBezTo>
                    <a:pt x="1035" y="1021"/>
                    <a:pt x="1035" y="1017"/>
                    <a:pt x="1041" y="1017"/>
                  </a:cubicBezTo>
                  <a:cubicBezTo>
                    <a:pt x="1046" y="1017"/>
                    <a:pt x="1050" y="1016"/>
                    <a:pt x="1055" y="1018"/>
                  </a:cubicBezTo>
                  <a:cubicBezTo>
                    <a:pt x="1060" y="1020"/>
                    <a:pt x="1062" y="1030"/>
                    <a:pt x="1066" y="1037"/>
                  </a:cubicBezTo>
                  <a:cubicBezTo>
                    <a:pt x="1071" y="1044"/>
                    <a:pt x="1083" y="1053"/>
                    <a:pt x="1092" y="1053"/>
                  </a:cubicBezTo>
                  <a:cubicBezTo>
                    <a:pt x="1096" y="1053"/>
                    <a:pt x="1099" y="1053"/>
                    <a:pt x="1102" y="1055"/>
                  </a:cubicBezTo>
                  <a:cubicBezTo>
                    <a:pt x="1101" y="1057"/>
                    <a:pt x="1101" y="1061"/>
                    <a:pt x="1096" y="1061"/>
                  </a:cubicBezTo>
                  <a:cubicBezTo>
                    <a:pt x="1093" y="1064"/>
                    <a:pt x="1090" y="1061"/>
                    <a:pt x="1086" y="1064"/>
                  </a:cubicBezTo>
                  <a:cubicBezTo>
                    <a:pt x="1092" y="1071"/>
                    <a:pt x="1098" y="1086"/>
                    <a:pt x="1111" y="1086"/>
                  </a:cubicBezTo>
                  <a:cubicBezTo>
                    <a:pt x="1123" y="1086"/>
                    <a:pt x="1123" y="1069"/>
                    <a:pt x="1129" y="1064"/>
                  </a:cubicBezTo>
                  <a:cubicBezTo>
                    <a:pt x="1132" y="1064"/>
                    <a:pt x="1132" y="1064"/>
                    <a:pt x="1132" y="1064"/>
                  </a:cubicBezTo>
                  <a:cubicBezTo>
                    <a:pt x="1132" y="1065"/>
                    <a:pt x="1131" y="1068"/>
                    <a:pt x="1131" y="1069"/>
                  </a:cubicBezTo>
                  <a:cubicBezTo>
                    <a:pt x="1131" y="1076"/>
                    <a:pt x="1135" y="1082"/>
                    <a:pt x="1135" y="1090"/>
                  </a:cubicBezTo>
                  <a:cubicBezTo>
                    <a:pt x="1135" y="1096"/>
                    <a:pt x="1132" y="1098"/>
                    <a:pt x="1132" y="1103"/>
                  </a:cubicBezTo>
                  <a:cubicBezTo>
                    <a:pt x="1132" y="1104"/>
                    <a:pt x="1132" y="1108"/>
                    <a:pt x="1132" y="1110"/>
                  </a:cubicBezTo>
                  <a:cubicBezTo>
                    <a:pt x="1132" y="1119"/>
                    <a:pt x="1138" y="1129"/>
                    <a:pt x="1141" y="1138"/>
                  </a:cubicBezTo>
                  <a:cubicBezTo>
                    <a:pt x="1144" y="1149"/>
                    <a:pt x="1151" y="1165"/>
                    <a:pt x="1153" y="1172"/>
                  </a:cubicBezTo>
                  <a:cubicBezTo>
                    <a:pt x="1156" y="1178"/>
                    <a:pt x="1156" y="1181"/>
                    <a:pt x="1159" y="1186"/>
                  </a:cubicBezTo>
                  <a:cubicBezTo>
                    <a:pt x="1162" y="1193"/>
                    <a:pt x="1160" y="1199"/>
                    <a:pt x="1163" y="1207"/>
                  </a:cubicBezTo>
                  <a:cubicBezTo>
                    <a:pt x="1166" y="1211"/>
                    <a:pt x="1172" y="1215"/>
                    <a:pt x="1174" y="1221"/>
                  </a:cubicBezTo>
                  <a:cubicBezTo>
                    <a:pt x="1177" y="1232"/>
                    <a:pt x="1181" y="1242"/>
                    <a:pt x="1186" y="1254"/>
                  </a:cubicBezTo>
                  <a:cubicBezTo>
                    <a:pt x="1186" y="1255"/>
                    <a:pt x="1187" y="1258"/>
                    <a:pt x="1189" y="1258"/>
                  </a:cubicBezTo>
                  <a:cubicBezTo>
                    <a:pt x="1190" y="1262"/>
                    <a:pt x="1192" y="1263"/>
                    <a:pt x="1196" y="1263"/>
                  </a:cubicBezTo>
                  <a:cubicBezTo>
                    <a:pt x="1199" y="1263"/>
                    <a:pt x="1201" y="1258"/>
                    <a:pt x="1202" y="1254"/>
                  </a:cubicBezTo>
                  <a:cubicBezTo>
                    <a:pt x="1204" y="1248"/>
                    <a:pt x="1205" y="1250"/>
                    <a:pt x="1210" y="1247"/>
                  </a:cubicBezTo>
                  <a:cubicBezTo>
                    <a:pt x="1214" y="1246"/>
                    <a:pt x="1213" y="1233"/>
                    <a:pt x="1219" y="1231"/>
                  </a:cubicBezTo>
                  <a:cubicBezTo>
                    <a:pt x="1220" y="1231"/>
                    <a:pt x="1223" y="1231"/>
                    <a:pt x="1223" y="1229"/>
                  </a:cubicBezTo>
                  <a:cubicBezTo>
                    <a:pt x="1226" y="1228"/>
                    <a:pt x="1226" y="1228"/>
                    <a:pt x="1226" y="1228"/>
                  </a:cubicBezTo>
                  <a:cubicBezTo>
                    <a:pt x="1223" y="1216"/>
                    <a:pt x="1223" y="1216"/>
                    <a:pt x="1223" y="1216"/>
                  </a:cubicBezTo>
                  <a:cubicBezTo>
                    <a:pt x="1223" y="1207"/>
                    <a:pt x="1229" y="1200"/>
                    <a:pt x="1229" y="1188"/>
                  </a:cubicBezTo>
                  <a:cubicBezTo>
                    <a:pt x="1229" y="1180"/>
                    <a:pt x="1226" y="1174"/>
                    <a:pt x="1226" y="1166"/>
                  </a:cubicBezTo>
                  <a:cubicBezTo>
                    <a:pt x="1226" y="1155"/>
                    <a:pt x="1235" y="1154"/>
                    <a:pt x="1242" y="1151"/>
                  </a:cubicBezTo>
                  <a:cubicBezTo>
                    <a:pt x="1245" y="1151"/>
                    <a:pt x="1251" y="1145"/>
                    <a:pt x="1254" y="1141"/>
                  </a:cubicBezTo>
                  <a:cubicBezTo>
                    <a:pt x="1263" y="1133"/>
                    <a:pt x="1271" y="1122"/>
                    <a:pt x="1280" y="1112"/>
                  </a:cubicBezTo>
                  <a:cubicBezTo>
                    <a:pt x="1287" y="1106"/>
                    <a:pt x="1299" y="1103"/>
                    <a:pt x="1308" y="1094"/>
                  </a:cubicBezTo>
                  <a:cubicBezTo>
                    <a:pt x="1311" y="1090"/>
                    <a:pt x="1311" y="1084"/>
                    <a:pt x="1313" y="1077"/>
                  </a:cubicBezTo>
                  <a:cubicBezTo>
                    <a:pt x="1314" y="1073"/>
                    <a:pt x="1323" y="1073"/>
                    <a:pt x="1327" y="1065"/>
                  </a:cubicBezTo>
                  <a:cubicBezTo>
                    <a:pt x="1330" y="1068"/>
                    <a:pt x="1330" y="1071"/>
                    <a:pt x="1338" y="1071"/>
                  </a:cubicBezTo>
                  <a:cubicBezTo>
                    <a:pt x="1348" y="1071"/>
                    <a:pt x="1362" y="1068"/>
                    <a:pt x="1362" y="1053"/>
                  </a:cubicBezTo>
                  <a:cubicBezTo>
                    <a:pt x="1368" y="1055"/>
                    <a:pt x="1375" y="1057"/>
                    <a:pt x="1378" y="1064"/>
                  </a:cubicBezTo>
                  <a:cubicBezTo>
                    <a:pt x="1380" y="1069"/>
                    <a:pt x="1378" y="1077"/>
                    <a:pt x="1383" y="1083"/>
                  </a:cubicBezTo>
                  <a:cubicBezTo>
                    <a:pt x="1386" y="1090"/>
                    <a:pt x="1390" y="1094"/>
                    <a:pt x="1396" y="1099"/>
                  </a:cubicBezTo>
                  <a:cubicBezTo>
                    <a:pt x="1401" y="1107"/>
                    <a:pt x="1407" y="1114"/>
                    <a:pt x="1409" y="1125"/>
                  </a:cubicBezTo>
                  <a:cubicBezTo>
                    <a:pt x="1409" y="1127"/>
                    <a:pt x="1412" y="1129"/>
                    <a:pt x="1412" y="1131"/>
                  </a:cubicBezTo>
                  <a:cubicBezTo>
                    <a:pt x="1412" y="1135"/>
                    <a:pt x="1409" y="1139"/>
                    <a:pt x="1409" y="1145"/>
                  </a:cubicBezTo>
                  <a:cubicBezTo>
                    <a:pt x="1409" y="1151"/>
                    <a:pt x="1411" y="1157"/>
                    <a:pt x="1417" y="1157"/>
                  </a:cubicBezTo>
                  <a:cubicBezTo>
                    <a:pt x="1429" y="1157"/>
                    <a:pt x="1433" y="1143"/>
                    <a:pt x="1441" y="1135"/>
                  </a:cubicBezTo>
                  <a:cubicBezTo>
                    <a:pt x="1442" y="1138"/>
                    <a:pt x="1441" y="1139"/>
                    <a:pt x="1444" y="1142"/>
                  </a:cubicBezTo>
                  <a:cubicBezTo>
                    <a:pt x="1445" y="1143"/>
                    <a:pt x="1448" y="1142"/>
                    <a:pt x="1450" y="1145"/>
                  </a:cubicBezTo>
                  <a:cubicBezTo>
                    <a:pt x="1454" y="1153"/>
                    <a:pt x="1447" y="1166"/>
                    <a:pt x="1453" y="1166"/>
                  </a:cubicBezTo>
                  <a:cubicBezTo>
                    <a:pt x="1453" y="1182"/>
                    <a:pt x="1465" y="1194"/>
                    <a:pt x="1465" y="1216"/>
                  </a:cubicBezTo>
                  <a:cubicBezTo>
                    <a:pt x="1465" y="1221"/>
                    <a:pt x="1460" y="1232"/>
                    <a:pt x="1465" y="1233"/>
                  </a:cubicBezTo>
                  <a:cubicBezTo>
                    <a:pt x="1463" y="1233"/>
                    <a:pt x="1463" y="1233"/>
                    <a:pt x="1463" y="1233"/>
                  </a:cubicBezTo>
                  <a:cubicBezTo>
                    <a:pt x="1462" y="1233"/>
                    <a:pt x="1462" y="1233"/>
                    <a:pt x="1462" y="1233"/>
                  </a:cubicBezTo>
                  <a:cubicBezTo>
                    <a:pt x="1460" y="1240"/>
                    <a:pt x="1460" y="1246"/>
                    <a:pt x="1460" y="1252"/>
                  </a:cubicBezTo>
                  <a:cubicBezTo>
                    <a:pt x="1460" y="1254"/>
                    <a:pt x="1459" y="1255"/>
                    <a:pt x="1460" y="1255"/>
                  </a:cubicBezTo>
                  <a:cubicBezTo>
                    <a:pt x="1463" y="1258"/>
                    <a:pt x="1462" y="1255"/>
                    <a:pt x="1466" y="1255"/>
                  </a:cubicBezTo>
                  <a:cubicBezTo>
                    <a:pt x="1472" y="1255"/>
                    <a:pt x="1475" y="1272"/>
                    <a:pt x="1480" y="1279"/>
                  </a:cubicBezTo>
                  <a:cubicBezTo>
                    <a:pt x="1484" y="1290"/>
                    <a:pt x="1484" y="1301"/>
                    <a:pt x="1489" y="1314"/>
                  </a:cubicBezTo>
                  <a:cubicBezTo>
                    <a:pt x="1493" y="1330"/>
                    <a:pt x="1506" y="1345"/>
                    <a:pt x="1520" y="1349"/>
                  </a:cubicBezTo>
                  <a:cubicBezTo>
                    <a:pt x="1523" y="1350"/>
                    <a:pt x="1523" y="1353"/>
                    <a:pt x="1527" y="1353"/>
                  </a:cubicBezTo>
                  <a:cubicBezTo>
                    <a:pt x="1529" y="1353"/>
                    <a:pt x="1529" y="1352"/>
                    <a:pt x="1530" y="1352"/>
                  </a:cubicBezTo>
                  <a:cubicBezTo>
                    <a:pt x="1532" y="1352"/>
                    <a:pt x="1533" y="1352"/>
                    <a:pt x="1536" y="1352"/>
                  </a:cubicBezTo>
                  <a:cubicBezTo>
                    <a:pt x="1535" y="1346"/>
                    <a:pt x="1535" y="1344"/>
                    <a:pt x="1532" y="1337"/>
                  </a:cubicBezTo>
                  <a:cubicBezTo>
                    <a:pt x="1530" y="1332"/>
                    <a:pt x="1524" y="1329"/>
                    <a:pt x="1524" y="1320"/>
                  </a:cubicBezTo>
                  <a:cubicBezTo>
                    <a:pt x="1524" y="1316"/>
                    <a:pt x="1526" y="1316"/>
                    <a:pt x="1526" y="1311"/>
                  </a:cubicBezTo>
                  <a:cubicBezTo>
                    <a:pt x="1526" y="1287"/>
                    <a:pt x="1499" y="1285"/>
                    <a:pt x="1487" y="1271"/>
                  </a:cubicBezTo>
                  <a:cubicBezTo>
                    <a:pt x="1484" y="1267"/>
                    <a:pt x="1484" y="1259"/>
                    <a:pt x="1483" y="1255"/>
                  </a:cubicBezTo>
                  <a:cubicBezTo>
                    <a:pt x="1483" y="1242"/>
                    <a:pt x="1468" y="1247"/>
                    <a:pt x="1468" y="1232"/>
                  </a:cubicBezTo>
                  <a:cubicBezTo>
                    <a:pt x="1468" y="1220"/>
                    <a:pt x="1481" y="1216"/>
                    <a:pt x="1481" y="1201"/>
                  </a:cubicBezTo>
                  <a:cubicBezTo>
                    <a:pt x="1481" y="1197"/>
                    <a:pt x="1480" y="1196"/>
                    <a:pt x="1480" y="1192"/>
                  </a:cubicBezTo>
                  <a:cubicBezTo>
                    <a:pt x="1480" y="1189"/>
                    <a:pt x="1478" y="1186"/>
                    <a:pt x="1481" y="1186"/>
                  </a:cubicBezTo>
                  <a:cubicBezTo>
                    <a:pt x="1487" y="1186"/>
                    <a:pt x="1492" y="1188"/>
                    <a:pt x="1493" y="1193"/>
                  </a:cubicBezTo>
                  <a:cubicBezTo>
                    <a:pt x="1493" y="1193"/>
                    <a:pt x="1495" y="1200"/>
                    <a:pt x="1496" y="1200"/>
                  </a:cubicBezTo>
                  <a:cubicBezTo>
                    <a:pt x="1502" y="1201"/>
                    <a:pt x="1509" y="1203"/>
                    <a:pt x="1515" y="1209"/>
                  </a:cubicBezTo>
                  <a:cubicBezTo>
                    <a:pt x="1520" y="1215"/>
                    <a:pt x="1515" y="1221"/>
                    <a:pt x="1526" y="1221"/>
                  </a:cubicBezTo>
                  <a:cubicBezTo>
                    <a:pt x="1526" y="1229"/>
                    <a:pt x="1535" y="1231"/>
                    <a:pt x="1541" y="1231"/>
                  </a:cubicBezTo>
                  <a:cubicBezTo>
                    <a:pt x="1541" y="1233"/>
                    <a:pt x="1542" y="1238"/>
                    <a:pt x="1544" y="1239"/>
                  </a:cubicBezTo>
                  <a:cubicBezTo>
                    <a:pt x="1542" y="1240"/>
                    <a:pt x="1542" y="1242"/>
                    <a:pt x="1542" y="1246"/>
                  </a:cubicBezTo>
                  <a:cubicBezTo>
                    <a:pt x="1542" y="1248"/>
                    <a:pt x="1544" y="1255"/>
                    <a:pt x="1545" y="1255"/>
                  </a:cubicBezTo>
                  <a:cubicBezTo>
                    <a:pt x="1547" y="1255"/>
                    <a:pt x="1556" y="1248"/>
                    <a:pt x="1556" y="1243"/>
                  </a:cubicBezTo>
                  <a:cubicBezTo>
                    <a:pt x="1556" y="1238"/>
                    <a:pt x="1556" y="1238"/>
                    <a:pt x="1556" y="1238"/>
                  </a:cubicBezTo>
                  <a:cubicBezTo>
                    <a:pt x="1556" y="1239"/>
                    <a:pt x="1556" y="1242"/>
                    <a:pt x="1557" y="1242"/>
                  </a:cubicBezTo>
                  <a:cubicBezTo>
                    <a:pt x="1563" y="1242"/>
                    <a:pt x="1562" y="1235"/>
                    <a:pt x="1568" y="1231"/>
                  </a:cubicBezTo>
                  <a:cubicBezTo>
                    <a:pt x="1580" y="1225"/>
                    <a:pt x="1581" y="1220"/>
                    <a:pt x="1594" y="1216"/>
                  </a:cubicBezTo>
                  <a:cubicBezTo>
                    <a:pt x="1594" y="1208"/>
                    <a:pt x="1600" y="1203"/>
                    <a:pt x="1600" y="1192"/>
                  </a:cubicBezTo>
                  <a:cubicBezTo>
                    <a:pt x="1600" y="1176"/>
                    <a:pt x="1593" y="1155"/>
                    <a:pt x="1582" y="1147"/>
                  </a:cubicBezTo>
                  <a:cubicBezTo>
                    <a:pt x="1571" y="1139"/>
                    <a:pt x="1566" y="1127"/>
                    <a:pt x="1556" y="1116"/>
                  </a:cubicBezTo>
                  <a:cubicBezTo>
                    <a:pt x="1554" y="1114"/>
                    <a:pt x="1553" y="1114"/>
                    <a:pt x="1553" y="1108"/>
                  </a:cubicBezTo>
                  <a:cubicBezTo>
                    <a:pt x="1553" y="1088"/>
                    <a:pt x="1574" y="1086"/>
                    <a:pt x="1582" y="1069"/>
                  </a:cubicBezTo>
                  <a:cubicBezTo>
                    <a:pt x="1590" y="1073"/>
                    <a:pt x="1596" y="1071"/>
                    <a:pt x="1605" y="1075"/>
                  </a:cubicBezTo>
                  <a:cubicBezTo>
                    <a:pt x="1603" y="1077"/>
                    <a:pt x="1602" y="1087"/>
                    <a:pt x="1606" y="1087"/>
                  </a:cubicBezTo>
                  <a:cubicBezTo>
                    <a:pt x="1611" y="1087"/>
                    <a:pt x="1609" y="1082"/>
                    <a:pt x="1612" y="1077"/>
                  </a:cubicBezTo>
                  <a:cubicBezTo>
                    <a:pt x="1615" y="1073"/>
                    <a:pt x="1624" y="1072"/>
                    <a:pt x="1627" y="1071"/>
                  </a:cubicBezTo>
                  <a:cubicBezTo>
                    <a:pt x="1636" y="1067"/>
                    <a:pt x="1645" y="1068"/>
                    <a:pt x="1650" y="1063"/>
                  </a:cubicBezTo>
                  <a:cubicBezTo>
                    <a:pt x="1650" y="1063"/>
                    <a:pt x="1654" y="1053"/>
                    <a:pt x="1656" y="1053"/>
                  </a:cubicBezTo>
                  <a:cubicBezTo>
                    <a:pt x="1660" y="1053"/>
                    <a:pt x="1662" y="1057"/>
                    <a:pt x="1666" y="1057"/>
                  </a:cubicBezTo>
                  <a:cubicBezTo>
                    <a:pt x="1687" y="1057"/>
                    <a:pt x="1691" y="1044"/>
                    <a:pt x="1705" y="1036"/>
                  </a:cubicBezTo>
                  <a:cubicBezTo>
                    <a:pt x="1708" y="1034"/>
                    <a:pt x="1711" y="1032"/>
                    <a:pt x="1711" y="1028"/>
                  </a:cubicBezTo>
                  <a:cubicBezTo>
                    <a:pt x="1721" y="1028"/>
                    <a:pt x="1724" y="1009"/>
                    <a:pt x="1729" y="1001"/>
                  </a:cubicBezTo>
                  <a:cubicBezTo>
                    <a:pt x="1732" y="994"/>
                    <a:pt x="1744" y="975"/>
                    <a:pt x="1750" y="974"/>
                  </a:cubicBezTo>
                  <a:cubicBezTo>
                    <a:pt x="1750" y="963"/>
                    <a:pt x="1757" y="959"/>
                    <a:pt x="1757" y="944"/>
                  </a:cubicBezTo>
                  <a:cubicBezTo>
                    <a:pt x="1757" y="924"/>
                    <a:pt x="1753" y="916"/>
                    <a:pt x="1745" y="904"/>
                  </a:cubicBezTo>
                  <a:cubicBezTo>
                    <a:pt x="1744" y="901"/>
                    <a:pt x="1744" y="895"/>
                    <a:pt x="1739" y="893"/>
                  </a:cubicBezTo>
                  <a:cubicBezTo>
                    <a:pt x="1739" y="892"/>
                    <a:pt x="1739" y="892"/>
                    <a:pt x="1739" y="892"/>
                  </a:cubicBezTo>
                  <a:cubicBezTo>
                    <a:pt x="1739" y="892"/>
                    <a:pt x="1738" y="885"/>
                    <a:pt x="1738" y="882"/>
                  </a:cubicBezTo>
                  <a:cubicBezTo>
                    <a:pt x="1735" y="882"/>
                    <a:pt x="1726" y="878"/>
                    <a:pt x="1726" y="872"/>
                  </a:cubicBezTo>
                  <a:cubicBezTo>
                    <a:pt x="1726" y="865"/>
                    <a:pt x="1733" y="865"/>
                    <a:pt x="1736" y="860"/>
                  </a:cubicBezTo>
                  <a:cubicBezTo>
                    <a:pt x="1739" y="846"/>
                    <a:pt x="1758" y="846"/>
                    <a:pt x="1767" y="837"/>
                  </a:cubicBezTo>
                  <a:cubicBezTo>
                    <a:pt x="1766" y="834"/>
                    <a:pt x="1763" y="834"/>
                    <a:pt x="1760" y="834"/>
                  </a:cubicBezTo>
                  <a:cubicBezTo>
                    <a:pt x="1757" y="834"/>
                    <a:pt x="1754" y="835"/>
                    <a:pt x="1751" y="833"/>
                  </a:cubicBezTo>
                  <a:cubicBezTo>
                    <a:pt x="1748" y="830"/>
                    <a:pt x="1747" y="826"/>
                    <a:pt x="1741" y="826"/>
                  </a:cubicBezTo>
                  <a:cubicBezTo>
                    <a:pt x="1738" y="826"/>
                    <a:pt x="1738" y="837"/>
                    <a:pt x="1735" y="837"/>
                  </a:cubicBezTo>
                  <a:cubicBezTo>
                    <a:pt x="1732" y="837"/>
                    <a:pt x="1727" y="838"/>
                    <a:pt x="1724" y="835"/>
                  </a:cubicBezTo>
                  <a:cubicBezTo>
                    <a:pt x="1718" y="833"/>
                    <a:pt x="1720" y="827"/>
                    <a:pt x="1715" y="823"/>
                  </a:cubicBezTo>
                  <a:cubicBezTo>
                    <a:pt x="1712" y="822"/>
                    <a:pt x="1705" y="819"/>
                    <a:pt x="1705" y="815"/>
                  </a:cubicBezTo>
                  <a:cubicBezTo>
                    <a:pt x="1705" y="805"/>
                    <a:pt x="1718" y="809"/>
                    <a:pt x="1724" y="803"/>
                  </a:cubicBezTo>
                  <a:cubicBezTo>
                    <a:pt x="1730" y="799"/>
                    <a:pt x="1741" y="792"/>
                    <a:pt x="1744" y="786"/>
                  </a:cubicBezTo>
                  <a:cubicBezTo>
                    <a:pt x="1745" y="784"/>
                    <a:pt x="1747" y="779"/>
                    <a:pt x="1751" y="779"/>
                  </a:cubicBezTo>
                  <a:cubicBezTo>
                    <a:pt x="1754" y="779"/>
                    <a:pt x="1758" y="786"/>
                    <a:pt x="1758" y="788"/>
                  </a:cubicBezTo>
                  <a:cubicBezTo>
                    <a:pt x="1758" y="796"/>
                    <a:pt x="1751" y="799"/>
                    <a:pt x="1751" y="809"/>
                  </a:cubicBezTo>
                  <a:cubicBezTo>
                    <a:pt x="1763" y="809"/>
                    <a:pt x="1773" y="794"/>
                    <a:pt x="1787" y="794"/>
                  </a:cubicBezTo>
                  <a:cubicBezTo>
                    <a:pt x="1793" y="794"/>
                    <a:pt x="1796" y="799"/>
                    <a:pt x="1802" y="799"/>
                  </a:cubicBezTo>
                  <a:cubicBezTo>
                    <a:pt x="1800" y="805"/>
                    <a:pt x="1802" y="805"/>
                    <a:pt x="1802" y="810"/>
                  </a:cubicBezTo>
                  <a:cubicBezTo>
                    <a:pt x="1802" y="814"/>
                    <a:pt x="1797" y="814"/>
                    <a:pt x="1797" y="819"/>
                  </a:cubicBezTo>
                  <a:cubicBezTo>
                    <a:pt x="1797" y="822"/>
                    <a:pt x="1799" y="827"/>
                    <a:pt x="1802" y="827"/>
                  </a:cubicBezTo>
                  <a:cubicBezTo>
                    <a:pt x="1803" y="827"/>
                    <a:pt x="1805" y="826"/>
                    <a:pt x="1808" y="826"/>
                  </a:cubicBezTo>
                  <a:cubicBezTo>
                    <a:pt x="1814" y="826"/>
                    <a:pt x="1820" y="829"/>
                    <a:pt x="1820" y="835"/>
                  </a:cubicBezTo>
                  <a:cubicBezTo>
                    <a:pt x="1820" y="838"/>
                    <a:pt x="1817" y="841"/>
                    <a:pt x="1812" y="841"/>
                  </a:cubicBezTo>
                  <a:cubicBezTo>
                    <a:pt x="1812" y="846"/>
                    <a:pt x="1812" y="846"/>
                    <a:pt x="1812" y="846"/>
                  </a:cubicBezTo>
                  <a:cubicBezTo>
                    <a:pt x="1814" y="848"/>
                    <a:pt x="1814" y="849"/>
                    <a:pt x="1817" y="849"/>
                  </a:cubicBezTo>
                  <a:cubicBezTo>
                    <a:pt x="1817" y="853"/>
                    <a:pt x="1820" y="854"/>
                    <a:pt x="1820" y="858"/>
                  </a:cubicBezTo>
                  <a:cubicBezTo>
                    <a:pt x="1820" y="860"/>
                    <a:pt x="1815" y="865"/>
                    <a:pt x="1815" y="869"/>
                  </a:cubicBezTo>
                  <a:cubicBezTo>
                    <a:pt x="1815" y="870"/>
                    <a:pt x="1815" y="873"/>
                    <a:pt x="1818" y="873"/>
                  </a:cubicBezTo>
                  <a:cubicBezTo>
                    <a:pt x="1817" y="876"/>
                    <a:pt x="1815" y="877"/>
                    <a:pt x="1815" y="880"/>
                  </a:cubicBezTo>
                  <a:cubicBezTo>
                    <a:pt x="1821" y="880"/>
                    <a:pt x="1821" y="880"/>
                    <a:pt x="1821" y="880"/>
                  </a:cubicBezTo>
                  <a:cubicBezTo>
                    <a:pt x="1824" y="877"/>
                    <a:pt x="1826" y="877"/>
                    <a:pt x="1830" y="876"/>
                  </a:cubicBezTo>
                  <a:cubicBezTo>
                    <a:pt x="1830" y="872"/>
                    <a:pt x="1842" y="870"/>
                    <a:pt x="1843" y="869"/>
                  </a:cubicBezTo>
                  <a:cubicBezTo>
                    <a:pt x="1851" y="868"/>
                    <a:pt x="1852" y="862"/>
                    <a:pt x="1852" y="852"/>
                  </a:cubicBezTo>
                  <a:cubicBezTo>
                    <a:pt x="1852" y="833"/>
                    <a:pt x="1846" y="822"/>
                    <a:pt x="1836" y="811"/>
                  </a:cubicBezTo>
                  <a:cubicBezTo>
                    <a:pt x="1833" y="807"/>
                    <a:pt x="1829" y="802"/>
                    <a:pt x="1829" y="794"/>
                  </a:cubicBezTo>
                  <a:cubicBezTo>
                    <a:pt x="1835" y="794"/>
                    <a:pt x="1839" y="791"/>
                    <a:pt x="1842" y="787"/>
                  </a:cubicBezTo>
                  <a:cubicBezTo>
                    <a:pt x="1845" y="784"/>
                    <a:pt x="1854" y="779"/>
                    <a:pt x="1855" y="775"/>
                  </a:cubicBezTo>
                  <a:cubicBezTo>
                    <a:pt x="1861" y="761"/>
                    <a:pt x="1864" y="755"/>
                    <a:pt x="1875" y="745"/>
                  </a:cubicBezTo>
                  <a:cubicBezTo>
                    <a:pt x="1875" y="745"/>
                    <a:pt x="1893" y="751"/>
                    <a:pt x="1906" y="751"/>
                  </a:cubicBezTo>
                  <a:cubicBezTo>
                    <a:pt x="1931" y="751"/>
                    <a:pt x="1955" y="693"/>
                    <a:pt x="1973" y="673"/>
                  </a:cubicBezTo>
                  <a:cubicBezTo>
                    <a:pt x="1981" y="665"/>
                    <a:pt x="1991" y="650"/>
                    <a:pt x="1993" y="638"/>
                  </a:cubicBezTo>
                  <a:cubicBezTo>
                    <a:pt x="1996" y="623"/>
                    <a:pt x="1991" y="614"/>
                    <a:pt x="1999" y="601"/>
                  </a:cubicBezTo>
                  <a:cubicBezTo>
                    <a:pt x="2000" y="596"/>
                    <a:pt x="2006" y="585"/>
                    <a:pt x="2006" y="575"/>
                  </a:cubicBezTo>
                  <a:cubicBezTo>
                    <a:pt x="2006" y="561"/>
                    <a:pt x="1987" y="536"/>
                    <a:pt x="1978" y="544"/>
                  </a:cubicBezTo>
                  <a:cubicBezTo>
                    <a:pt x="1951" y="565"/>
                    <a:pt x="1937" y="532"/>
                    <a:pt x="1937" y="529"/>
                  </a:cubicBezTo>
                  <a:cubicBezTo>
                    <a:pt x="1937" y="515"/>
                    <a:pt x="1961" y="501"/>
                    <a:pt x="1970" y="491"/>
                  </a:cubicBezTo>
                  <a:cubicBezTo>
                    <a:pt x="1985" y="475"/>
                    <a:pt x="2003" y="451"/>
                    <a:pt x="2022" y="445"/>
                  </a:cubicBezTo>
                  <a:cubicBezTo>
                    <a:pt x="2039" y="440"/>
                    <a:pt x="2093" y="435"/>
                    <a:pt x="2106" y="435"/>
                  </a:cubicBezTo>
                  <a:cubicBezTo>
                    <a:pt x="2125" y="435"/>
                    <a:pt x="2133" y="445"/>
                    <a:pt x="2145" y="445"/>
                  </a:cubicBezTo>
                  <a:cubicBezTo>
                    <a:pt x="2169" y="445"/>
                    <a:pt x="2169" y="445"/>
                    <a:pt x="2169" y="445"/>
                  </a:cubicBezTo>
                  <a:cubicBezTo>
                    <a:pt x="2176" y="413"/>
                    <a:pt x="2190" y="394"/>
                    <a:pt x="2219" y="394"/>
                  </a:cubicBezTo>
                  <a:cubicBezTo>
                    <a:pt x="2228" y="394"/>
                    <a:pt x="2231" y="392"/>
                    <a:pt x="2246" y="394"/>
                  </a:cubicBezTo>
                  <a:cubicBezTo>
                    <a:pt x="2239" y="401"/>
                    <a:pt x="2236" y="443"/>
                    <a:pt x="2285" y="378"/>
                  </a:cubicBezTo>
                  <a:cubicBezTo>
                    <a:pt x="2289" y="377"/>
                    <a:pt x="2313" y="388"/>
                    <a:pt x="2278" y="412"/>
                  </a:cubicBezTo>
                  <a:cubicBezTo>
                    <a:pt x="2266" y="420"/>
                    <a:pt x="2255" y="416"/>
                    <a:pt x="2246" y="428"/>
                  </a:cubicBezTo>
                  <a:cubicBezTo>
                    <a:pt x="2237" y="443"/>
                    <a:pt x="2228" y="460"/>
                    <a:pt x="2215" y="468"/>
                  </a:cubicBezTo>
                  <a:cubicBezTo>
                    <a:pt x="2204" y="475"/>
                    <a:pt x="2190" y="487"/>
                    <a:pt x="2190" y="507"/>
                  </a:cubicBezTo>
                  <a:cubicBezTo>
                    <a:pt x="2190" y="525"/>
                    <a:pt x="2194" y="583"/>
                    <a:pt x="2206" y="593"/>
                  </a:cubicBezTo>
                  <a:cubicBezTo>
                    <a:pt x="2215" y="580"/>
                    <a:pt x="2222" y="553"/>
                    <a:pt x="2240" y="548"/>
                  </a:cubicBezTo>
                  <a:cubicBezTo>
                    <a:pt x="2237" y="534"/>
                    <a:pt x="2258" y="532"/>
                    <a:pt x="2258" y="522"/>
                  </a:cubicBezTo>
                  <a:cubicBezTo>
                    <a:pt x="2258" y="506"/>
                    <a:pt x="2273" y="502"/>
                    <a:pt x="2273" y="493"/>
                  </a:cubicBezTo>
                  <a:cubicBezTo>
                    <a:pt x="2273" y="487"/>
                    <a:pt x="2269" y="482"/>
                    <a:pt x="2273" y="471"/>
                  </a:cubicBezTo>
                  <a:cubicBezTo>
                    <a:pt x="2309" y="388"/>
                    <a:pt x="2342" y="433"/>
                    <a:pt x="2355" y="433"/>
                  </a:cubicBezTo>
                  <a:cubicBezTo>
                    <a:pt x="2395" y="433"/>
                    <a:pt x="2424" y="378"/>
                    <a:pt x="2458" y="378"/>
                  </a:cubicBezTo>
                  <a:cubicBezTo>
                    <a:pt x="2524" y="377"/>
                    <a:pt x="2471" y="349"/>
                    <a:pt x="2471" y="342"/>
                  </a:cubicBezTo>
                  <a:cubicBezTo>
                    <a:pt x="2471" y="320"/>
                    <a:pt x="2497" y="324"/>
                    <a:pt x="2503" y="312"/>
                  </a:cubicBezTo>
                  <a:cubicBezTo>
                    <a:pt x="2504" y="308"/>
                    <a:pt x="2500" y="296"/>
                    <a:pt x="2509" y="296"/>
                  </a:cubicBezTo>
                  <a:cubicBezTo>
                    <a:pt x="2537" y="296"/>
                    <a:pt x="2561" y="337"/>
                    <a:pt x="2580" y="337"/>
                  </a:cubicBezTo>
                  <a:cubicBezTo>
                    <a:pt x="2589" y="337"/>
                    <a:pt x="2591" y="319"/>
                    <a:pt x="2595" y="312"/>
                  </a:cubicBezTo>
                  <a:cubicBezTo>
                    <a:pt x="2603" y="303"/>
                    <a:pt x="2610" y="304"/>
                    <a:pt x="2622" y="300"/>
                  </a:cubicBezTo>
                  <a:cubicBezTo>
                    <a:pt x="2607" y="276"/>
                    <a:pt x="2555" y="264"/>
                    <a:pt x="2530" y="248"/>
                  </a:cubicBezTo>
                  <a:moveTo>
                    <a:pt x="518" y="566"/>
                  </a:moveTo>
                  <a:cubicBezTo>
                    <a:pt x="518" y="565"/>
                    <a:pt x="518" y="564"/>
                    <a:pt x="518" y="562"/>
                  </a:cubicBezTo>
                  <a:cubicBezTo>
                    <a:pt x="518" y="564"/>
                    <a:pt x="518" y="565"/>
                    <a:pt x="518" y="566"/>
                  </a:cubicBezTo>
                  <a:moveTo>
                    <a:pt x="503" y="647"/>
                  </a:moveTo>
                  <a:cubicBezTo>
                    <a:pt x="503" y="655"/>
                    <a:pt x="507" y="658"/>
                    <a:pt x="513" y="658"/>
                  </a:cubicBezTo>
                  <a:cubicBezTo>
                    <a:pt x="507" y="658"/>
                    <a:pt x="503" y="655"/>
                    <a:pt x="503" y="647"/>
                  </a:cubicBezTo>
                  <a:moveTo>
                    <a:pt x="512" y="618"/>
                  </a:moveTo>
                  <a:cubicBezTo>
                    <a:pt x="513" y="615"/>
                    <a:pt x="521" y="614"/>
                    <a:pt x="521" y="608"/>
                  </a:cubicBezTo>
                  <a:cubicBezTo>
                    <a:pt x="521" y="600"/>
                    <a:pt x="513" y="595"/>
                    <a:pt x="512" y="587"/>
                  </a:cubicBezTo>
                  <a:cubicBezTo>
                    <a:pt x="513" y="595"/>
                    <a:pt x="521" y="600"/>
                    <a:pt x="521" y="608"/>
                  </a:cubicBezTo>
                  <a:cubicBezTo>
                    <a:pt x="521" y="614"/>
                    <a:pt x="513" y="615"/>
                    <a:pt x="512" y="618"/>
                  </a:cubicBezTo>
                  <a:moveTo>
                    <a:pt x="585" y="277"/>
                  </a:moveTo>
                  <a:cubicBezTo>
                    <a:pt x="585" y="269"/>
                    <a:pt x="594" y="265"/>
                    <a:pt x="594" y="257"/>
                  </a:cubicBezTo>
                  <a:cubicBezTo>
                    <a:pt x="594" y="246"/>
                    <a:pt x="577" y="248"/>
                    <a:pt x="577" y="238"/>
                  </a:cubicBezTo>
                  <a:cubicBezTo>
                    <a:pt x="577" y="248"/>
                    <a:pt x="594" y="246"/>
                    <a:pt x="594" y="257"/>
                  </a:cubicBezTo>
                  <a:cubicBezTo>
                    <a:pt x="594" y="265"/>
                    <a:pt x="585" y="269"/>
                    <a:pt x="585" y="277"/>
                  </a:cubicBezTo>
                  <a:cubicBezTo>
                    <a:pt x="585" y="287"/>
                    <a:pt x="594" y="292"/>
                    <a:pt x="594" y="302"/>
                  </a:cubicBezTo>
                  <a:cubicBezTo>
                    <a:pt x="594" y="292"/>
                    <a:pt x="585" y="287"/>
                    <a:pt x="585" y="277"/>
                  </a:cubicBezTo>
                  <a:moveTo>
                    <a:pt x="658" y="954"/>
                  </a:moveTo>
                  <a:cubicBezTo>
                    <a:pt x="658" y="954"/>
                    <a:pt x="658" y="954"/>
                    <a:pt x="658" y="952"/>
                  </a:cubicBezTo>
                  <a:cubicBezTo>
                    <a:pt x="658" y="954"/>
                    <a:pt x="658" y="954"/>
                    <a:pt x="658" y="954"/>
                  </a:cubicBezTo>
                  <a:moveTo>
                    <a:pt x="861" y="729"/>
                  </a:moveTo>
                  <a:cubicBezTo>
                    <a:pt x="868" y="745"/>
                    <a:pt x="880" y="752"/>
                    <a:pt x="880" y="771"/>
                  </a:cubicBezTo>
                  <a:cubicBezTo>
                    <a:pt x="884" y="768"/>
                    <a:pt x="892" y="764"/>
                    <a:pt x="896" y="763"/>
                  </a:cubicBezTo>
                  <a:cubicBezTo>
                    <a:pt x="896" y="771"/>
                    <a:pt x="904" y="774"/>
                    <a:pt x="904" y="782"/>
                  </a:cubicBezTo>
                  <a:cubicBezTo>
                    <a:pt x="890" y="782"/>
                    <a:pt x="890" y="782"/>
                    <a:pt x="890" y="782"/>
                  </a:cubicBezTo>
                  <a:cubicBezTo>
                    <a:pt x="886" y="782"/>
                    <a:pt x="882" y="786"/>
                    <a:pt x="882" y="794"/>
                  </a:cubicBezTo>
                  <a:cubicBezTo>
                    <a:pt x="890" y="795"/>
                    <a:pt x="896" y="805"/>
                    <a:pt x="896" y="814"/>
                  </a:cubicBezTo>
                  <a:cubicBezTo>
                    <a:pt x="896" y="819"/>
                    <a:pt x="893" y="821"/>
                    <a:pt x="893" y="825"/>
                  </a:cubicBezTo>
                  <a:cubicBezTo>
                    <a:pt x="893" y="829"/>
                    <a:pt x="898" y="834"/>
                    <a:pt x="898" y="834"/>
                  </a:cubicBezTo>
                  <a:cubicBezTo>
                    <a:pt x="898" y="843"/>
                    <a:pt x="898" y="843"/>
                    <a:pt x="898" y="843"/>
                  </a:cubicBezTo>
                  <a:cubicBezTo>
                    <a:pt x="892" y="845"/>
                    <a:pt x="884" y="846"/>
                    <a:pt x="877" y="846"/>
                  </a:cubicBezTo>
                  <a:cubicBezTo>
                    <a:pt x="871" y="846"/>
                    <a:pt x="861" y="848"/>
                    <a:pt x="856" y="843"/>
                  </a:cubicBezTo>
                  <a:cubicBezTo>
                    <a:pt x="855" y="841"/>
                    <a:pt x="853" y="835"/>
                    <a:pt x="849" y="834"/>
                  </a:cubicBezTo>
                  <a:cubicBezTo>
                    <a:pt x="844" y="834"/>
                    <a:pt x="838" y="837"/>
                    <a:pt x="837" y="831"/>
                  </a:cubicBezTo>
                  <a:cubicBezTo>
                    <a:pt x="834" y="826"/>
                    <a:pt x="837" y="822"/>
                    <a:pt x="834" y="815"/>
                  </a:cubicBezTo>
                  <a:cubicBezTo>
                    <a:pt x="832" y="813"/>
                    <a:pt x="828" y="813"/>
                    <a:pt x="828" y="807"/>
                  </a:cubicBezTo>
                  <a:cubicBezTo>
                    <a:pt x="828" y="807"/>
                    <a:pt x="828" y="806"/>
                    <a:pt x="828" y="805"/>
                  </a:cubicBezTo>
                  <a:cubicBezTo>
                    <a:pt x="826" y="803"/>
                    <a:pt x="826" y="799"/>
                    <a:pt x="825" y="796"/>
                  </a:cubicBezTo>
                  <a:cubicBezTo>
                    <a:pt x="822" y="796"/>
                    <a:pt x="822" y="796"/>
                    <a:pt x="819" y="798"/>
                  </a:cubicBezTo>
                  <a:cubicBezTo>
                    <a:pt x="811" y="800"/>
                    <a:pt x="813" y="809"/>
                    <a:pt x="802" y="809"/>
                  </a:cubicBezTo>
                  <a:cubicBezTo>
                    <a:pt x="813" y="809"/>
                    <a:pt x="811" y="800"/>
                    <a:pt x="819" y="798"/>
                  </a:cubicBezTo>
                  <a:cubicBezTo>
                    <a:pt x="822" y="796"/>
                    <a:pt x="822" y="796"/>
                    <a:pt x="825" y="796"/>
                  </a:cubicBezTo>
                  <a:cubicBezTo>
                    <a:pt x="826" y="799"/>
                    <a:pt x="826" y="803"/>
                    <a:pt x="828" y="805"/>
                  </a:cubicBezTo>
                  <a:cubicBezTo>
                    <a:pt x="828" y="806"/>
                    <a:pt x="828" y="807"/>
                    <a:pt x="828" y="807"/>
                  </a:cubicBezTo>
                  <a:cubicBezTo>
                    <a:pt x="834" y="809"/>
                    <a:pt x="834" y="809"/>
                    <a:pt x="834" y="809"/>
                  </a:cubicBezTo>
                  <a:cubicBezTo>
                    <a:pt x="840" y="800"/>
                    <a:pt x="840" y="790"/>
                    <a:pt x="847" y="786"/>
                  </a:cubicBezTo>
                  <a:cubicBezTo>
                    <a:pt x="835" y="779"/>
                    <a:pt x="816" y="749"/>
                    <a:pt x="816" y="733"/>
                  </a:cubicBezTo>
                  <a:cubicBezTo>
                    <a:pt x="816" y="728"/>
                    <a:pt x="807" y="721"/>
                    <a:pt x="807" y="714"/>
                  </a:cubicBezTo>
                  <a:cubicBezTo>
                    <a:pt x="807" y="712"/>
                    <a:pt x="816" y="694"/>
                    <a:pt x="817" y="692"/>
                  </a:cubicBezTo>
                  <a:cubicBezTo>
                    <a:pt x="820" y="693"/>
                    <a:pt x="834" y="685"/>
                    <a:pt x="834" y="683"/>
                  </a:cubicBezTo>
                  <a:cubicBezTo>
                    <a:pt x="846" y="679"/>
                    <a:pt x="853" y="675"/>
                    <a:pt x="868" y="675"/>
                  </a:cubicBezTo>
                  <a:cubicBezTo>
                    <a:pt x="892" y="675"/>
                    <a:pt x="896" y="688"/>
                    <a:pt x="905" y="702"/>
                  </a:cubicBezTo>
                  <a:cubicBezTo>
                    <a:pt x="898" y="708"/>
                    <a:pt x="889" y="702"/>
                    <a:pt x="882" y="702"/>
                  </a:cubicBezTo>
                  <a:cubicBezTo>
                    <a:pt x="870" y="702"/>
                    <a:pt x="852" y="716"/>
                    <a:pt x="850" y="714"/>
                  </a:cubicBezTo>
                  <a:cubicBezTo>
                    <a:pt x="850" y="725"/>
                    <a:pt x="858" y="724"/>
                    <a:pt x="861" y="729"/>
                  </a:cubicBezTo>
                  <a:moveTo>
                    <a:pt x="913" y="825"/>
                  </a:moveTo>
                  <a:cubicBezTo>
                    <a:pt x="913" y="825"/>
                    <a:pt x="914" y="823"/>
                    <a:pt x="916" y="823"/>
                  </a:cubicBezTo>
                  <a:cubicBezTo>
                    <a:pt x="914" y="823"/>
                    <a:pt x="913" y="825"/>
                    <a:pt x="913" y="825"/>
                  </a:cubicBezTo>
                  <a:moveTo>
                    <a:pt x="926" y="821"/>
                  </a:moveTo>
                  <a:cubicBezTo>
                    <a:pt x="929" y="819"/>
                    <a:pt x="932" y="819"/>
                    <a:pt x="935" y="817"/>
                  </a:cubicBezTo>
                  <a:cubicBezTo>
                    <a:pt x="932" y="819"/>
                    <a:pt x="929" y="819"/>
                    <a:pt x="926" y="821"/>
                  </a:cubicBezTo>
                  <a:moveTo>
                    <a:pt x="983" y="891"/>
                  </a:moveTo>
                  <a:cubicBezTo>
                    <a:pt x="984" y="889"/>
                    <a:pt x="984" y="889"/>
                    <a:pt x="984" y="889"/>
                  </a:cubicBezTo>
                  <a:cubicBezTo>
                    <a:pt x="983" y="891"/>
                    <a:pt x="983" y="891"/>
                    <a:pt x="983" y="891"/>
                  </a:cubicBezTo>
                  <a:moveTo>
                    <a:pt x="998" y="931"/>
                  </a:moveTo>
                  <a:cubicBezTo>
                    <a:pt x="998" y="932"/>
                    <a:pt x="998" y="934"/>
                    <a:pt x="998" y="935"/>
                  </a:cubicBezTo>
                  <a:cubicBezTo>
                    <a:pt x="998" y="934"/>
                    <a:pt x="998" y="932"/>
                    <a:pt x="998" y="931"/>
                  </a:cubicBezTo>
                  <a:moveTo>
                    <a:pt x="996" y="862"/>
                  </a:moveTo>
                  <a:cubicBezTo>
                    <a:pt x="995" y="862"/>
                    <a:pt x="995" y="865"/>
                    <a:pt x="993" y="865"/>
                  </a:cubicBezTo>
                  <a:cubicBezTo>
                    <a:pt x="992" y="866"/>
                    <a:pt x="987" y="877"/>
                    <a:pt x="984" y="882"/>
                  </a:cubicBezTo>
                  <a:cubicBezTo>
                    <a:pt x="987" y="877"/>
                    <a:pt x="992" y="866"/>
                    <a:pt x="993" y="865"/>
                  </a:cubicBezTo>
                  <a:cubicBezTo>
                    <a:pt x="992" y="862"/>
                    <a:pt x="992" y="860"/>
                    <a:pt x="992" y="856"/>
                  </a:cubicBezTo>
                  <a:cubicBezTo>
                    <a:pt x="992" y="858"/>
                    <a:pt x="992" y="861"/>
                    <a:pt x="993" y="864"/>
                  </a:cubicBezTo>
                  <a:cubicBezTo>
                    <a:pt x="999" y="858"/>
                    <a:pt x="1002" y="866"/>
                    <a:pt x="1007" y="866"/>
                  </a:cubicBezTo>
                  <a:cubicBezTo>
                    <a:pt x="1002" y="866"/>
                    <a:pt x="1001" y="862"/>
                    <a:pt x="996" y="862"/>
                  </a:cubicBezTo>
                  <a:moveTo>
                    <a:pt x="1041" y="834"/>
                  </a:moveTo>
                  <a:cubicBezTo>
                    <a:pt x="1043" y="831"/>
                    <a:pt x="1046" y="830"/>
                    <a:pt x="1049" y="830"/>
                  </a:cubicBezTo>
                  <a:cubicBezTo>
                    <a:pt x="1046" y="830"/>
                    <a:pt x="1043" y="831"/>
                    <a:pt x="1041" y="834"/>
                  </a:cubicBezTo>
                  <a:moveTo>
                    <a:pt x="1078" y="839"/>
                  </a:moveTo>
                  <a:cubicBezTo>
                    <a:pt x="1075" y="839"/>
                    <a:pt x="1074" y="834"/>
                    <a:pt x="1071" y="834"/>
                  </a:cubicBezTo>
                  <a:cubicBezTo>
                    <a:pt x="1068" y="834"/>
                    <a:pt x="1058" y="838"/>
                    <a:pt x="1056" y="833"/>
                  </a:cubicBezTo>
                  <a:cubicBezTo>
                    <a:pt x="1058" y="838"/>
                    <a:pt x="1068" y="834"/>
                    <a:pt x="1071" y="834"/>
                  </a:cubicBezTo>
                  <a:cubicBezTo>
                    <a:pt x="1074" y="834"/>
                    <a:pt x="1075" y="839"/>
                    <a:pt x="1078" y="839"/>
                  </a:cubicBezTo>
                  <a:moveTo>
                    <a:pt x="1101" y="827"/>
                  </a:moveTo>
                  <a:cubicBezTo>
                    <a:pt x="1099" y="827"/>
                    <a:pt x="1099" y="827"/>
                    <a:pt x="1099" y="827"/>
                  </a:cubicBezTo>
                  <a:cubicBezTo>
                    <a:pt x="1101" y="827"/>
                    <a:pt x="1101" y="827"/>
                    <a:pt x="1101" y="827"/>
                  </a:cubicBezTo>
                  <a:cubicBezTo>
                    <a:pt x="1102" y="827"/>
                    <a:pt x="1104" y="826"/>
                    <a:pt x="1105" y="823"/>
                  </a:cubicBezTo>
                  <a:cubicBezTo>
                    <a:pt x="1104" y="826"/>
                    <a:pt x="1102" y="827"/>
                    <a:pt x="1101" y="827"/>
                  </a:cubicBezTo>
                  <a:moveTo>
                    <a:pt x="1125" y="841"/>
                  </a:moveTo>
                  <a:cubicBezTo>
                    <a:pt x="1123" y="841"/>
                    <a:pt x="1122" y="839"/>
                    <a:pt x="1120" y="837"/>
                  </a:cubicBezTo>
                  <a:cubicBezTo>
                    <a:pt x="1122" y="839"/>
                    <a:pt x="1123" y="841"/>
                    <a:pt x="1125" y="841"/>
                  </a:cubicBezTo>
                  <a:moveTo>
                    <a:pt x="1138" y="837"/>
                  </a:moveTo>
                  <a:cubicBezTo>
                    <a:pt x="1141" y="834"/>
                    <a:pt x="1144" y="833"/>
                    <a:pt x="1148" y="833"/>
                  </a:cubicBezTo>
                  <a:cubicBezTo>
                    <a:pt x="1144" y="833"/>
                    <a:pt x="1141" y="834"/>
                    <a:pt x="1138" y="837"/>
                  </a:cubicBezTo>
                  <a:moveTo>
                    <a:pt x="1174" y="842"/>
                  </a:moveTo>
                  <a:cubicBezTo>
                    <a:pt x="1166" y="839"/>
                    <a:pt x="1163" y="842"/>
                    <a:pt x="1163" y="834"/>
                  </a:cubicBezTo>
                  <a:cubicBezTo>
                    <a:pt x="1157" y="833"/>
                    <a:pt x="1154" y="833"/>
                    <a:pt x="1148" y="833"/>
                  </a:cubicBezTo>
                  <a:cubicBezTo>
                    <a:pt x="1154" y="833"/>
                    <a:pt x="1157" y="833"/>
                    <a:pt x="1163" y="834"/>
                  </a:cubicBezTo>
                  <a:cubicBezTo>
                    <a:pt x="1163" y="831"/>
                    <a:pt x="1163" y="831"/>
                    <a:pt x="1163" y="831"/>
                  </a:cubicBezTo>
                  <a:cubicBezTo>
                    <a:pt x="1163" y="834"/>
                    <a:pt x="1163" y="834"/>
                    <a:pt x="1163" y="834"/>
                  </a:cubicBezTo>
                  <a:cubicBezTo>
                    <a:pt x="1163" y="842"/>
                    <a:pt x="1166" y="839"/>
                    <a:pt x="1174" y="842"/>
                  </a:cubicBezTo>
                  <a:cubicBezTo>
                    <a:pt x="1175" y="842"/>
                    <a:pt x="1177" y="843"/>
                    <a:pt x="1177" y="845"/>
                  </a:cubicBezTo>
                  <a:cubicBezTo>
                    <a:pt x="1177" y="843"/>
                    <a:pt x="1175" y="842"/>
                    <a:pt x="1174" y="842"/>
                  </a:cubicBezTo>
                  <a:moveTo>
                    <a:pt x="1222" y="931"/>
                  </a:moveTo>
                  <a:cubicBezTo>
                    <a:pt x="1220" y="931"/>
                    <a:pt x="1216" y="931"/>
                    <a:pt x="1214" y="928"/>
                  </a:cubicBezTo>
                  <a:cubicBezTo>
                    <a:pt x="1216" y="931"/>
                    <a:pt x="1220" y="931"/>
                    <a:pt x="1222" y="931"/>
                  </a:cubicBezTo>
                  <a:cubicBezTo>
                    <a:pt x="1223" y="932"/>
                    <a:pt x="1223" y="932"/>
                    <a:pt x="1225" y="934"/>
                  </a:cubicBezTo>
                  <a:cubicBezTo>
                    <a:pt x="1223" y="932"/>
                    <a:pt x="1223" y="932"/>
                    <a:pt x="1222" y="931"/>
                  </a:cubicBezTo>
                  <a:moveTo>
                    <a:pt x="1217" y="854"/>
                  </a:moveTo>
                  <a:cubicBezTo>
                    <a:pt x="1222" y="854"/>
                    <a:pt x="1232" y="862"/>
                    <a:pt x="1232" y="868"/>
                  </a:cubicBezTo>
                  <a:cubicBezTo>
                    <a:pt x="1232" y="862"/>
                    <a:pt x="1222" y="854"/>
                    <a:pt x="1217" y="854"/>
                  </a:cubicBezTo>
                  <a:moveTo>
                    <a:pt x="1235" y="706"/>
                  </a:moveTo>
                  <a:cubicBezTo>
                    <a:pt x="1235" y="760"/>
                    <a:pt x="1207" y="784"/>
                    <a:pt x="1166" y="784"/>
                  </a:cubicBezTo>
                  <a:cubicBezTo>
                    <a:pt x="1159" y="784"/>
                    <a:pt x="1150" y="806"/>
                    <a:pt x="1148" y="815"/>
                  </a:cubicBezTo>
                  <a:cubicBezTo>
                    <a:pt x="1148" y="815"/>
                    <a:pt x="1150" y="815"/>
                    <a:pt x="1151" y="815"/>
                  </a:cubicBezTo>
                  <a:cubicBezTo>
                    <a:pt x="1150" y="815"/>
                    <a:pt x="1148" y="815"/>
                    <a:pt x="1148" y="815"/>
                  </a:cubicBezTo>
                  <a:cubicBezTo>
                    <a:pt x="1150" y="806"/>
                    <a:pt x="1159" y="783"/>
                    <a:pt x="1166" y="783"/>
                  </a:cubicBezTo>
                  <a:cubicBezTo>
                    <a:pt x="1207" y="783"/>
                    <a:pt x="1235" y="760"/>
                    <a:pt x="1235" y="706"/>
                  </a:cubicBezTo>
                  <a:cubicBezTo>
                    <a:pt x="1241" y="706"/>
                    <a:pt x="1247" y="702"/>
                    <a:pt x="1250" y="698"/>
                  </a:cubicBezTo>
                  <a:cubicBezTo>
                    <a:pt x="1247" y="702"/>
                    <a:pt x="1241" y="706"/>
                    <a:pt x="1235" y="706"/>
                  </a:cubicBezTo>
                  <a:moveTo>
                    <a:pt x="1500" y="589"/>
                  </a:moveTo>
                  <a:cubicBezTo>
                    <a:pt x="1492" y="584"/>
                    <a:pt x="1474" y="581"/>
                    <a:pt x="1468" y="581"/>
                  </a:cubicBezTo>
                  <a:cubicBezTo>
                    <a:pt x="1474" y="581"/>
                    <a:pt x="1492" y="584"/>
                    <a:pt x="1500" y="589"/>
                  </a:cubicBezTo>
                  <a:moveTo>
                    <a:pt x="1454" y="1032"/>
                  </a:moveTo>
                  <a:cubicBezTo>
                    <a:pt x="1454" y="1013"/>
                    <a:pt x="1466" y="1013"/>
                    <a:pt x="1466" y="994"/>
                  </a:cubicBezTo>
                  <a:cubicBezTo>
                    <a:pt x="1466" y="1013"/>
                    <a:pt x="1454" y="1013"/>
                    <a:pt x="1454" y="1032"/>
                  </a:cubicBezTo>
                  <a:moveTo>
                    <a:pt x="1327" y="977"/>
                  </a:moveTo>
                  <a:cubicBezTo>
                    <a:pt x="1310" y="977"/>
                    <a:pt x="1310" y="977"/>
                    <a:pt x="1310" y="977"/>
                  </a:cubicBezTo>
                  <a:cubicBezTo>
                    <a:pt x="1299" y="977"/>
                    <a:pt x="1295" y="970"/>
                    <a:pt x="1289" y="965"/>
                  </a:cubicBezTo>
                  <a:cubicBezTo>
                    <a:pt x="1295" y="970"/>
                    <a:pt x="1299" y="977"/>
                    <a:pt x="1310" y="977"/>
                  </a:cubicBezTo>
                  <a:cubicBezTo>
                    <a:pt x="1327" y="977"/>
                    <a:pt x="1327" y="977"/>
                    <a:pt x="1327" y="977"/>
                  </a:cubicBezTo>
                  <a:cubicBezTo>
                    <a:pt x="1332" y="977"/>
                    <a:pt x="1333" y="974"/>
                    <a:pt x="1336" y="974"/>
                  </a:cubicBezTo>
                  <a:cubicBezTo>
                    <a:pt x="1333" y="974"/>
                    <a:pt x="1332" y="977"/>
                    <a:pt x="1327" y="977"/>
                  </a:cubicBezTo>
                  <a:moveTo>
                    <a:pt x="1368" y="615"/>
                  </a:moveTo>
                  <a:cubicBezTo>
                    <a:pt x="1347" y="630"/>
                    <a:pt x="1319" y="630"/>
                    <a:pt x="1302" y="647"/>
                  </a:cubicBezTo>
                  <a:cubicBezTo>
                    <a:pt x="1295" y="654"/>
                    <a:pt x="1308" y="681"/>
                    <a:pt x="1272" y="675"/>
                  </a:cubicBezTo>
                  <a:cubicBezTo>
                    <a:pt x="1266" y="675"/>
                    <a:pt x="1263" y="679"/>
                    <a:pt x="1260" y="685"/>
                  </a:cubicBezTo>
                  <a:cubicBezTo>
                    <a:pt x="1263" y="679"/>
                    <a:pt x="1266" y="675"/>
                    <a:pt x="1272" y="675"/>
                  </a:cubicBezTo>
                  <a:cubicBezTo>
                    <a:pt x="1308" y="681"/>
                    <a:pt x="1295" y="654"/>
                    <a:pt x="1302" y="647"/>
                  </a:cubicBezTo>
                  <a:cubicBezTo>
                    <a:pt x="1319" y="630"/>
                    <a:pt x="1347" y="630"/>
                    <a:pt x="1368" y="615"/>
                  </a:cubicBezTo>
                  <a:cubicBezTo>
                    <a:pt x="1369" y="615"/>
                    <a:pt x="1369" y="614"/>
                    <a:pt x="1371" y="614"/>
                  </a:cubicBezTo>
                  <a:cubicBezTo>
                    <a:pt x="1369" y="614"/>
                    <a:pt x="1369" y="615"/>
                    <a:pt x="1368" y="615"/>
                  </a:cubicBezTo>
                  <a:moveTo>
                    <a:pt x="1435" y="618"/>
                  </a:moveTo>
                  <a:cubicBezTo>
                    <a:pt x="1415" y="618"/>
                    <a:pt x="1398" y="604"/>
                    <a:pt x="1386" y="604"/>
                  </a:cubicBezTo>
                  <a:cubicBezTo>
                    <a:pt x="1381" y="604"/>
                    <a:pt x="1377" y="607"/>
                    <a:pt x="1374" y="611"/>
                  </a:cubicBezTo>
                  <a:cubicBezTo>
                    <a:pt x="1377" y="607"/>
                    <a:pt x="1381" y="603"/>
                    <a:pt x="1386" y="603"/>
                  </a:cubicBezTo>
                  <a:cubicBezTo>
                    <a:pt x="1398" y="603"/>
                    <a:pt x="1415" y="618"/>
                    <a:pt x="1435" y="618"/>
                  </a:cubicBezTo>
                  <a:cubicBezTo>
                    <a:pt x="1448" y="618"/>
                    <a:pt x="1453" y="607"/>
                    <a:pt x="1457" y="597"/>
                  </a:cubicBezTo>
                  <a:cubicBezTo>
                    <a:pt x="1453" y="607"/>
                    <a:pt x="1448" y="618"/>
                    <a:pt x="1435" y="618"/>
                  </a:cubicBezTo>
                  <a:moveTo>
                    <a:pt x="1453" y="1118"/>
                  </a:moveTo>
                  <a:cubicBezTo>
                    <a:pt x="1453" y="1111"/>
                    <a:pt x="1454" y="1106"/>
                    <a:pt x="1456" y="1102"/>
                  </a:cubicBezTo>
                  <a:cubicBezTo>
                    <a:pt x="1454" y="1106"/>
                    <a:pt x="1453" y="1111"/>
                    <a:pt x="1453" y="1118"/>
                  </a:cubicBezTo>
                  <a:moveTo>
                    <a:pt x="1453" y="1122"/>
                  </a:moveTo>
                  <a:cubicBezTo>
                    <a:pt x="1454" y="1126"/>
                    <a:pt x="1459" y="1127"/>
                    <a:pt x="1460" y="1130"/>
                  </a:cubicBezTo>
                  <a:cubicBezTo>
                    <a:pt x="1463" y="1135"/>
                    <a:pt x="1465" y="1146"/>
                    <a:pt x="1465" y="1151"/>
                  </a:cubicBezTo>
                  <a:cubicBezTo>
                    <a:pt x="1465" y="1155"/>
                    <a:pt x="1460" y="1161"/>
                    <a:pt x="1460" y="1161"/>
                  </a:cubicBezTo>
                  <a:cubicBezTo>
                    <a:pt x="1460" y="1161"/>
                    <a:pt x="1465" y="1155"/>
                    <a:pt x="1465" y="1151"/>
                  </a:cubicBezTo>
                  <a:cubicBezTo>
                    <a:pt x="1465" y="1146"/>
                    <a:pt x="1463" y="1135"/>
                    <a:pt x="1460" y="1130"/>
                  </a:cubicBezTo>
                  <a:cubicBezTo>
                    <a:pt x="1459" y="1127"/>
                    <a:pt x="1454" y="1126"/>
                    <a:pt x="1453" y="1122"/>
                  </a:cubicBezTo>
                  <a:moveTo>
                    <a:pt x="1465" y="1233"/>
                  </a:moveTo>
                  <a:cubicBezTo>
                    <a:pt x="1465" y="1232"/>
                    <a:pt x="1466" y="1231"/>
                    <a:pt x="1466" y="1229"/>
                  </a:cubicBezTo>
                  <a:cubicBezTo>
                    <a:pt x="1466" y="1231"/>
                    <a:pt x="1465" y="1232"/>
                    <a:pt x="1465" y="1233"/>
                  </a:cubicBezTo>
                  <a:moveTo>
                    <a:pt x="1459" y="1165"/>
                  </a:moveTo>
                  <a:cubicBezTo>
                    <a:pt x="1459" y="1164"/>
                    <a:pt x="1460" y="1162"/>
                    <a:pt x="1460" y="1161"/>
                  </a:cubicBezTo>
                  <a:cubicBezTo>
                    <a:pt x="1460" y="1162"/>
                    <a:pt x="1459" y="1164"/>
                    <a:pt x="1459" y="1165"/>
                  </a:cubicBezTo>
                  <a:cubicBezTo>
                    <a:pt x="1459" y="1170"/>
                    <a:pt x="1465" y="1173"/>
                    <a:pt x="1468" y="1176"/>
                  </a:cubicBezTo>
                  <a:cubicBezTo>
                    <a:pt x="1465" y="1173"/>
                    <a:pt x="1459" y="1170"/>
                    <a:pt x="1459" y="1165"/>
                  </a:cubicBezTo>
                  <a:moveTo>
                    <a:pt x="1468" y="1225"/>
                  </a:moveTo>
                  <a:cubicBezTo>
                    <a:pt x="1469" y="1221"/>
                    <a:pt x="1471" y="1217"/>
                    <a:pt x="1474" y="1212"/>
                  </a:cubicBezTo>
                  <a:cubicBezTo>
                    <a:pt x="1471" y="1217"/>
                    <a:pt x="1469" y="1221"/>
                    <a:pt x="1468" y="1225"/>
                  </a:cubicBezTo>
                  <a:moveTo>
                    <a:pt x="1475" y="1208"/>
                  </a:moveTo>
                  <a:cubicBezTo>
                    <a:pt x="1477" y="1208"/>
                    <a:pt x="1477" y="1207"/>
                    <a:pt x="1477" y="1207"/>
                  </a:cubicBezTo>
                  <a:cubicBezTo>
                    <a:pt x="1477" y="1204"/>
                    <a:pt x="1475" y="1200"/>
                    <a:pt x="1474" y="1194"/>
                  </a:cubicBezTo>
                  <a:cubicBezTo>
                    <a:pt x="1475" y="1200"/>
                    <a:pt x="1477" y="1204"/>
                    <a:pt x="1477" y="1207"/>
                  </a:cubicBezTo>
                  <a:cubicBezTo>
                    <a:pt x="1477" y="1207"/>
                    <a:pt x="1477" y="1208"/>
                    <a:pt x="1475" y="1208"/>
                  </a:cubicBezTo>
                  <a:moveTo>
                    <a:pt x="1493" y="1073"/>
                  </a:moveTo>
                  <a:cubicBezTo>
                    <a:pt x="1495" y="1071"/>
                    <a:pt x="1496" y="1069"/>
                    <a:pt x="1496" y="1067"/>
                  </a:cubicBezTo>
                  <a:cubicBezTo>
                    <a:pt x="1495" y="1067"/>
                    <a:pt x="1493" y="1068"/>
                    <a:pt x="1490" y="1068"/>
                  </a:cubicBezTo>
                  <a:cubicBezTo>
                    <a:pt x="1483" y="1068"/>
                    <a:pt x="1478" y="1063"/>
                    <a:pt x="1477" y="1055"/>
                  </a:cubicBezTo>
                  <a:cubicBezTo>
                    <a:pt x="1478" y="1063"/>
                    <a:pt x="1483" y="1068"/>
                    <a:pt x="1490" y="1068"/>
                  </a:cubicBezTo>
                  <a:cubicBezTo>
                    <a:pt x="1493" y="1068"/>
                    <a:pt x="1495" y="1067"/>
                    <a:pt x="1496" y="1067"/>
                  </a:cubicBezTo>
                  <a:cubicBezTo>
                    <a:pt x="1496" y="1069"/>
                    <a:pt x="1495" y="1071"/>
                    <a:pt x="1493" y="1073"/>
                  </a:cubicBezTo>
                  <a:moveTo>
                    <a:pt x="1499" y="1067"/>
                  </a:moveTo>
                  <a:cubicBezTo>
                    <a:pt x="1499" y="1069"/>
                    <a:pt x="1500" y="1071"/>
                    <a:pt x="1500" y="1072"/>
                  </a:cubicBezTo>
                  <a:cubicBezTo>
                    <a:pt x="1500" y="1071"/>
                    <a:pt x="1499" y="1069"/>
                    <a:pt x="1499" y="1067"/>
                  </a:cubicBezTo>
                  <a:moveTo>
                    <a:pt x="1568" y="1052"/>
                  </a:moveTo>
                  <a:cubicBezTo>
                    <a:pt x="1562" y="1052"/>
                    <a:pt x="1557" y="1048"/>
                    <a:pt x="1553" y="1047"/>
                  </a:cubicBezTo>
                  <a:cubicBezTo>
                    <a:pt x="1557" y="1048"/>
                    <a:pt x="1562" y="1052"/>
                    <a:pt x="1568" y="1052"/>
                  </a:cubicBezTo>
                  <a:cubicBezTo>
                    <a:pt x="1568" y="1056"/>
                    <a:pt x="1569" y="1059"/>
                    <a:pt x="1571" y="1061"/>
                  </a:cubicBezTo>
                  <a:cubicBezTo>
                    <a:pt x="1569" y="1059"/>
                    <a:pt x="1568" y="1056"/>
                    <a:pt x="1568" y="1052"/>
                  </a:cubicBezTo>
                  <a:moveTo>
                    <a:pt x="1611" y="632"/>
                  </a:moveTo>
                  <a:cubicBezTo>
                    <a:pt x="1581" y="632"/>
                    <a:pt x="1574" y="608"/>
                    <a:pt x="1547" y="608"/>
                  </a:cubicBezTo>
                  <a:cubicBezTo>
                    <a:pt x="1574" y="608"/>
                    <a:pt x="1581" y="632"/>
                    <a:pt x="1611" y="632"/>
                  </a:cubicBezTo>
                  <a:cubicBezTo>
                    <a:pt x="1629" y="632"/>
                    <a:pt x="1653" y="618"/>
                    <a:pt x="1675" y="616"/>
                  </a:cubicBezTo>
                  <a:cubicBezTo>
                    <a:pt x="1653" y="618"/>
                    <a:pt x="1629" y="632"/>
                    <a:pt x="1611" y="632"/>
                  </a:cubicBezTo>
                  <a:moveTo>
                    <a:pt x="1738" y="585"/>
                  </a:moveTo>
                  <a:cubicBezTo>
                    <a:pt x="1745" y="571"/>
                    <a:pt x="1755" y="558"/>
                    <a:pt x="1778" y="558"/>
                  </a:cubicBezTo>
                  <a:cubicBezTo>
                    <a:pt x="1755" y="558"/>
                    <a:pt x="1745" y="571"/>
                    <a:pt x="1738" y="585"/>
                  </a:cubicBezTo>
                  <a:moveTo>
                    <a:pt x="1864" y="638"/>
                  </a:moveTo>
                  <a:cubicBezTo>
                    <a:pt x="1857" y="628"/>
                    <a:pt x="1836" y="628"/>
                    <a:pt x="1830" y="618"/>
                  </a:cubicBezTo>
                  <a:cubicBezTo>
                    <a:pt x="1820" y="600"/>
                    <a:pt x="1818" y="577"/>
                    <a:pt x="1803" y="565"/>
                  </a:cubicBezTo>
                  <a:cubicBezTo>
                    <a:pt x="1818" y="577"/>
                    <a:pt x="1820" y="600"/>
                    <a:pt x="1830" y="618"/>
                  </a:cubicBezTo>
                  <a:cubicBezTo>
                    <a:pt x="1836" y="628"/>
                    <a:pt x="1857" y="628"/>
                    <a:pt x="1864" y="638"/>
                  </a:cubicBezTo>
                  <a:cubicBezTo>
                    <a:pt x="1866" y="639"/>
                    <a:pt x="1867" y="642"/>
                    <a:pt x="1869" y="644"/>
                  </a:cubicBezTo>
                  <a:cubicBezTo>
                    <a:pt x="1867" y="642"/>
                    <a:pt x="1866" y="639"/>
                    <a:pt x="1864" y="638"/>
                  </a:cubicBezTo>
                  <a:moveTo>
                    <a:pt x="1878" y="714"/>
                  </a:moveTo>
                  <a:cubicBezTo>
                    <a:pt x="1876" y="713"/>
                    <a:pt x="1876" y="713"/>
                    <a:pt x="1876" y="713"/>
                  </a:cubicBezTo>
                  <a:cubicBezTo>
                    <a:pt x="1876" y="713"/>
                    <a:pt x="1876" y="713"/>
                    <a:pt x="1878" y="714"/>
                  </a:cubicBezTo>
                  <a:cubicBezTo>
                    <a:pt x="1882" y="717"/>
                    <a:pt x="1884" y="721"/>
                    <a:pt x="1884" y="727"/>
                  </a:cubicBezTo>
                  <a:cubicBezTo>
                    <a:pt x="1884" y="721"/>
                    <a:pt x="1882" y="717"/>
                    <a:pt x="1878" y="714"/>
                  </a:cubicBezTo>
                  <a:moveTo>
                    <a:pt x="1924" y="647"/>
                  </a:moveTo>
                  <a:cubicBezTo>
                    <a:pt x="1914" y="647"/>
                    <a:pt x="1909" y="651"/>
                    <a:pt x="1903" y="655"/>
                  </a:cubicBezTo>
                  <a:cubicBezTo>
                    <a:pt x="1909" y="651"/>
                    <a:pt x="1914" y="647"/>
                    <a:pt x="1924" y="647"/>
                  </a:cubicBezTo>
                </a:path>
              </a:pathLst>
            </a:custGeom>
            <a:grpFill/>
            <a:ln w="9525">
              <a:noFill/>
            </a:ln>
          </p:spPr>
          <p:txBody>
            <a:bodyPr/>
            <a:lstStyle/>
            <a:p>
              <a:endParaRPr lang="zh-CN" altLang="en-US" sz="100"/>
            </a:p>
          </p:txBody>
        </p:sp>
        <p:sp>
          <p:nvSpPr>
            <p:cNvPr id="30783" name="Freeform 349"/>
            <p:cNvSpPr/>
            <p:nvPr/>
          </p:nvSpPr>
          <p:spPr>
            <a:xfrm>
              <a:off x="4722" y="870"/>
              <a:ext cx="39" cy="19"/>
            </a:xfrm>
            <a:custGeom>
              <a:avLst/>
              <a:gdLst/>
              <a:ahLst/>
              <a:cxnLst>
                <a:cxn ang="0">
                  <a:pos x="3" y="14"/>
                </a:cxn>
                <a:cxn ang="0">
                  <a:pos x="29" y="8"/>
                </a:cxn>
                <a:cxn ang="0">
                  <a:pos x="14" y="0"/>
                </a:cxn>
                <a:cxn ang="0">
                  <a:pos x="0" y="10"/>
                </a:cxn>
                <a:cxn ang="0">
                  <a:pos x="3" y="14"/>
                </a:cxn>
              </a:cxnLst>
              <a:rect l="0" t="0" r="0" b="0"/>
              <a:pathLst>
                <a:path w="45" h="22">
                  <a:moveTo>
                    <a:pt x="4" y="22"/>
                  </a:moveTo>
                  <a:cubicBezTo>
                    <a:pt x="9" y="22"/>
                    <a:pt x="45" y="19"/>
                    <a:pt x="45" y="12"/>
                  </a:cubicBezTo>
                  <a:cubicBezTo>
                    <a:pt x="45" y="6"/>
                    <a:pt x="27" y="0"/>
                    <a:pt x="21" y="0"/>
                  </a:cubicBezTo>
                  <a:cubicBezTo>
                    <a:pt x="13" y="0"/>
                    <a:pt x="0" y="10"/>
                    <a:pt x="0" y="16"/>
                  </a:cubicBezTo>
                  <a:cubicBezTo>
                    <a:pt x="0" y="19"/>
                    <a:pt x="1" y="22"/>
                    <a:pt x="4" y="22"/>
                  </a:cubicBezTo>
                </a:path>
              </a:pathLst>
            </a:custGeom>
            <a:grpFill/>
            <a:ln w="9525">
              <a:noFill/>
            </a:ln>
          </p:spPr>
          <p:txBody>
            <a:bodyPr/>
            <a:lstStyle/>
            <a:p>
              <a:endParaRPr lang="zh-CN" altLang="en-US" sz="100"/>
            </a:p>
          </p:txBody>
        </p:sp>
        <p:sp>
          <p:nvSpPr>
            <p:cNvPr id="30784" name="Freeform 350"/>
            <p:cNvSpPr/>
            <p:nvPr/>
          </p:nvSpPr>
          <p:spPr>
            <a:xfrm>
              <a:off x="4604" y="905"/>
              <a:ext cx="15" cy="9"/>
            </a:xfrm>
            <a:custGeom>
              <a:avLst/>
              <a:gdLst/>
              <a:ahLst/>
              <a:cxnLst>
                <a:cxn ang="0">
                  <a:pos x="9" y="6"/>
                </a:cxn>
                <a:cxn ang="0">
                  <a:pos x="11" y="3"/>
                </a:cxn>
                <a:cxn ang="0">
                  <a:pos x="10" y="0"/>
                </a:cxn>
                <a:cxn ang="0">
                  <a:pos x="0" y="0"/>
                </a:cxn>
                <a:cxn ang="0">
                  <a:pos x="9" y="6"/>
                </a:cxn>
              </a:cxnLst>
              <a:rect l="0" t="0" r="0" b="0"/>
              <a:pathLst>
                <a:path w="17" h="11">
                  <a:moveTo>
                    <a:pt x="13" y="11"/>
                  </a:moveTo>
                  <a:cubicBezTo>
                    <a:pt x="16" y="11"/>
                    <a:pt x="17" y="8"/>
                    <a:pt x="17" y="6"/>
                  </a:cubicBezTo>
                  <a:cubicBezTo>
                    <a:pt x="17" y="3"/>
                    <a:pt x="16" y="3"/>
                    <a:pt x="14" y="0"/>
                  </a:cubicBezTo>
                  <a:cubicBezTo>
                    <a:pt x="0" y="0"/>
                    <a:pt x="0" y="0"/>
                    <a:pt x="0" y="0"/>
                  </a:cubicBezTo>
                  <a:cubicBezTo>
                    <a:pt x="3" y="6"/>
                    <a:pt x="7" y="11"/>
                    <a:pt x="13" y="11"/>
                  </a:cubicBezTo>
                </a:path>
              </a:pathLst>
            </a:custGeom>
            <a:grpFill/>
            <a:ln w="9525">
              <a:noFill/>
            </a:ln>
          </p:spPr>
          <p:txBody>
            <a:bodyPr/>
            <a:lstStyle/>
            <a:p>
              <a:endParaRPr lang="zh-CN" altLang="en-US" sz="100"/>
            </a:p>
          </p:txBody>
        </p:sp>
        <p:sp>
          <p:nvSpPr>
            <p:cNvPr id="30785" name="Freeform 351"/>
            <p:cNvSpPr/>
            <p:nvPr/>
          </p:nvSpPr>
          <p:spPr>
            <a:xfrm>
              <a:off x="4244" y="771"/>
              <a:ext cx="6" cy="11"/>
            </a:xfrm>
            <a:custGeom>
              <a:avLst/>
              <a:gdLst/>
              <a:ahLst/>
              <a:cxnLst>
                <a:cxn ang="0">
                  <a:pos x="3" y="8"/>
                </a:cxn>
                <a:cxn ang="0">
                  <a:pos x="4" y="3"/>
                </a:cxn>
                <a:cxn ang="0">
                  <a:pos x="4" y="3"/>
                </a:cxn>
                <a:cxn ang="0">
                  <a:pos x="3" y="0"/>
                </a:cxn>
                <a:cxn ang="0">
                  <a:pos x="0" y="6"/>
                </a:cxn>
                <a:cxn ang="0">
                  <a:pos x="3" y="8"/>
                </a:cxn>
              </a:cxnLst>
              <a:rect l="0" t="0" r="0" b="0"/>
              <a:pathLst>
                <a:path w="7" h="13">
                  <a:moveTo>
                    <a:pt x="3" y="13"/>
                  </a:moveTo>
                  <a:cubicBezTo>
                    <a:pt x="7" y="13"/>
                    <a:pt x="7" y="9"/>
                    <a:pt x="7" y="6"/>
                  </a:cubicBezTo>
                  <a:cubicBezTo>
                    <a:pt x="7" y="6"/>
                    <a:pt x="7" y="6"/>
                    <a:pt x="7" y="4"/>
                  </a:cubicBezTo>
                  <a:cubicBezTo>
                    <a:pt x="3" y="0"/>
                    <a:pt x="3" y="0"/>
                    <a:pt x="3" y="0"/>
                  </a:cubicBezTo>
                  <a:cubicBezTo>
                    <a:pt x="1" y="3"/>
                    <a:pt x="0" y="6"/>
                    <a:pt x="0" y="9"/>
                  </a:cubicBezTo>
                  <a:cubicBezTo>
                    <a:pt x="0" y="11"/>
                    <a:pt x="1" y="13"/>
                    <a:pt x="3" y="13"/>
                  </a:cubicBezTo>
                </a:path>
              </a:pathLst>
            </a:custGeom>
            <a:grpFill/>
            <a:ln w="9525">
              <a:noFill/>
            </a:ln>
          </p:spPr>
          <p:txBody>
            <a:bodyPr/>
            <a:lstStyle/>
            <a:p>
              <a:endParaRPr lang="zh-CN" altLang="en-US" sz="100"/>
            </a:p>
          </p:txBody>
        </p:sp>
        <p:sp>
          <p:nvSpPr>
            <p:cNvPr id="30786" name="Freeform 352"/>
            <p:cNvSpPr/>
            <p:nvPr/>
          </p:nvSpPr>
          <p:spPr>
            <a:xfrm>
              <a:off x="3985" y="803"/>
              <a:ext cx="16" cy="11"/>
            </a:xfrm>
            <a:custGeom>
              <a:avLst/>
              <a:gdLst/>
              <a:ahLst/>
              <a:cxnLst>
                <a:cxn ang="0">
                  <a:pos x="6" y="0"/>
                </a:cxn>
                <a:cxn ang="0">
                  <a:pos x="0" y="4"/>
                </a:cxn>
                <a:cxn ang="0">
                  <a:pos x="6" y="8"/>
                </a:cxn>
                <a:cxn ang="0">
                  <a:pos x="10" y="6"/>
                </a:cxn>
                <a:cxn ang="0">
                  <a:pos x="11" y="4"/>
                </a:cxn>
                <a:cxn ang="0">
                  <a:pos x="6" y="0"/>
                </a:cxn>
              </a:cxnLst>
              <a:rect l="0" t="0" r="0" b="0"/>
              <a:pathLst>
                <a:path w="19" h="13">
                  <a:moveTo>
                    <a:pt x="9" y="0"/>
                  </a:moveTo>
                  <a:cubicBezTo>
                    <a:pt x="5" y="0"/>
                    <a:pt x="0" y="2"/>
                    <a:pt x="0" y="7"/>
                  </a:cubicBezTo>
                  <a:cubicBezTo>
                    <a:pt x="0" y="11"/>
                    <a:pt x="5" y="13"/>
                    <a:pt x="9" y="13"/>
                  </a:cubicBezTo>
                  <a:cubicBezTo>
                    <a:pt x="13" y="13"/>
                    <a:pt x="16" y="11"/>
                    <a:pt x="17" y="10"/>
                  </a:cubicBezTo>
                  <a:cubicBezTo>
                    <a:pt x="19" y="8"/>
                    <a:pt x="19" y="8"/>
                    <a:pt x="19" y="7"/>
                  </a:cubicBezTo>
                  <a:cubicBezTo>
                    <a:pt x="19" y="2"/>
                    <a:pt x="15" y="0"/>
                    <a:pt x="9" y="0"/>
                  </a:cubicBezTo>
                </a:path>
              </a:pathLst>
            </a:custGeom>
            <a:grpFill/>
            <a:ln w="9525">
              <a:noFill/>
            </a:ln>
          </p:spPr>
          <p:txBody>
            <a:bodyPr/>
            <a:lstStyle/>
            <a:p>
              <a:endParaRPr lang="zh-CN" altLang="en-US" sz="100"/>
            </a:p>
          </p:txBody>
        </p:sp>
        <p:sp>
          <p:nvSpPr>
            <p:cNvPr id="30787" name="Freeform 353"/>
            <p:cNvSpPr/>
            <p:nvPr/>
          </p:nvSpPr>
          <p:spPr>
            <a:xfrm>
              <a:off x="3999" y="811"/>
              <a:ext cx="2" cy="3"/>
            </a:xfrm>
            <a:custGeom>
              <a:avLst/>
              <a:gdLst/>
              <a:ahLst/>
              <a:cxnLst>
                <a:cxn ang="0">
                  <a:pos x="1" y="0"/>
                </a:cxn>
                <a:cxn ang="0">
                  <a:pos x="1" y="0"/>
                </a:cxn>
                <a:cxn ang="0">
                  <a:pos x="0" y="2"/>
                </a:cxn>
                <a:cxn ang="0">
                  <a:pos x="1" y="0"/>
                </a:cxn>
              </a:cxnLst>
              <a:rect l="0" t="0" r="0" b="0"/>
              <a:pathLst>
                <a:path w="3" h="4">
                  <a:moveTo>
                    <a:pt x="3" y="0"/>
                  </a:moveTo>
                  <a:cubicBezTo>
                    <a:pt x="3" y="0"/>
                    <a:pt x="3" y="0"/>
                    <a:pt x="2" y="0"/>
                  </a:cubicBezTo>
                  <a:cubicBezTo>
                    <a:pt x="2" y="2"/>
                    <a:pt x="0" y="4"/>
                    <a:pt x="0" y="4"/>
                  </a:cubicBezTo>
                  <a:lnTo>
                    <a:pt x="3" y="0"/>
                  </a:lnTo>
                  <a:close/>
                </a:path>
              </a:pathLst>
            </a:custGeom>
            <a:grpFill/>
            <a:ln w="9525">
              <a:noFill/>
            </a:ln>
          </p:spPr>
          <p:txBody>
            <a:bodyPr/>
            <a:lstStyle/>
            <a:p>
              <a:endParaRPr lang="zh-CN" altLang="en-US" sz="100"/>
            </a:p>
          </p:txBody>
        </p:sp>
        <p:sp>
          <p:nvSpPr>
            <p:cNvPr id="30788" name="Freeform 354"/>
            <p:cNvSpPr/>
            <p:nvPr/>
          </p:nvSpPr>
          <p:spPr>
            <a:xfrm>
              <a:off x="3847" y="682"/>
              <a:ext cx="68" cy="41"/>
            </a:xfrm>
            <a:custGeom>
              <a:avLst/>
              <a:gdLst/>
              <a:ahLst/>
              <a:cxnLst>
                <a:cxn ang="0">
                  <a:pos x="0" y="25"/>
                </a:cxn>
                <a:cxn ang="0">
                  <a:pos x="4" y="31"/>
                </a:cxn>
                <a:cxn ang="0">
                  <a:pos x="21" y="25"/>
                </a:cxn>
                <a:cxn ang="0">
                  <a:pos x="31" y="24"/>
                </a:cxn>
                <a:cxn ang="0">
                  <a:pos x="51" y="17"/>
                </a:cxn>
                <a:cxn ang="0">
                  <a:pos x="36" y="3"/>
                </a:cxn>
                <a:cxn ang="0">
                  <a:pos x="30" y="7"/>
                </a:cxn>
                <a:cxn ang="0">
                  <a:pos x="31" y="0"/>
                </a:cxn>
                <a:cxn ang="0">
                  <a:pos x="27" y="0"/>
                </a:cxn>
                <a:cxn ang="0">
                  <a:pos x="6" y="18"/>
                </a:cxn>
                <a:cxn ang="0">
                  <a:pos x="0" y="25"/>
                </a:cxn>
              </a:cxnLst>
              <a:rect l="0" t="0" r="0" b="0"/>
              <a:pathLst>
                <a:path w="78" h="47">
                  <a:moveTo>
                    <a:pt x="0" y="38"/>
                  </a:moveTo>
                  <a:cubicBezTo>
                    <a:pt x="0" y="44"/>
                    <a:pt x="1" y="47"/>
                    <a:pt x="7" y="47"/>
                  </a:cubicBezTo>
                  <a:cubicBezTo>
                    <a:pt x="31" y="38"/>
                    <a:pt x="31" y="38"/>
                    <a:pt x="31" y="38"/>
                  </a:cubicBezTo>
                  <a:cubicBezTo>
                    <a:pt x="31" y="38"/>
                    <a:pt x="45" y="36"/>
                    <a:pt x="46" y="36"/>
                  </a:cubicBezTo>
                  <a:cubicBezTo>
                    <a:pt x="54" y="38"/>
                    <a:pt x="78" y="36"/>
                    <a:pt x="78" y="25"/>
                  </a:cubicBezTo>
                  <a:cubicBezTo>
                    <a:pt x="78" y="18"/>
                    <a:pt x="60" y="5"/>
                    <a:pt x="54" y="5"/>
                  </a:cubicBezTo>
                  <a:cubicBezTo>
                    <a:pt x="49" y="5"/>
                    <a:pt x="48" y="9"/>
                    <a:pt x="45" y="10"/>
                  </a:cubicBezTo>
                  <a:cubicBezTo>
                    <a:pt x="49" y="6"/>
                    <a:pt x="46" y="6"/>
                    <a:pt x="46" y="0"/>
                  </a:cubicBezTo>
                  <a:cubicBezTo>
                    <a:pt x="40" y="0"/>
                    <a:pt x="40" y="0"/>
                    <a:pt x="40" y="0"/>
                  </a:cubicBezTo>
                  <a:cubicBezTo>
                    <a:pt x="22" y="0"/>
                    <a:pt x="19" y="17"/>
                    <a:pt x="9" y="28"/>
                  </a:cubicBezTo>
                  <a:cubicBezTo>
                    <a:pt x="6" y="32"/>
                    <a:pt x="0" y="32"/>
                    <a:pt x="0" y="38"/>
                  </a:cubicBezTo>
                </a:path>
              </a:pathLst>
            </a:custGeom>
            <a:grpFill/>
            <a:ln w="9525">
              <a:noFill/>
            </a:ln>
          </p:spPr>
          <p:txBody>
            <a:bodyPr/>
            <a:lstStyle/>
            <a:p>
              <a:endParaRPr lang="zh-CN" altLang="en-US" sz="100"/>
            </a:p>
          </p:txBody>
        </p:sp>
        <p:sp>
          <p:nvSpPr>
            <p:cNvPr id="30789" name="Freeform 355"/>
            <p:cNvSpPr/>
            <p:nvPr/>
          </p:nvSpPr>
          <p:spPr>
            <a:xfrm>
              <a:off x="3754" y="661"/>
              <a:ext cx="26" cy="15"/>
            </a:xfrm>
            <a:custGeom>
              <a:avLst/>
              <a:gdLst/>
              <a:ahLst/>
              <a:cxnLst>
                <a:cxn ang="0">
                  <a:pos x="0" y="4"/>
                </a:cxn>
                <a:cxn ang="0">
                  <a:pos x="6" y="11"/>
                </a:cxn>
                <a:cxn ang="0">
                  <a:pos x="20" y="4"/>
                </a:cxn>
                <a:cxn ang="0">
                  <a:pos x="8" y="0"/>
                </a:cxn>
                <a:cxn ang="0">
                  <a:pos x="0" y="4"/>
                </a:cxn>
              </a:cxnLst>
              <a:rect l="0" t="0" r="0" b="0"/>
              <a:pathLst>
                <a:path w="30" h="17">
                  <a:moveTo>
                    <a:pt x="0" y="4"/>
                  </a:moveTo>
                  <a:cubicBezTo>
                    <a:pt x="0" y="10"/>
                    <a:pt x="6" y="17"/>
                    <a:pt x="9" y="17"/>
                  </a:cubicBezTo>
                  <a:cubicBezTo>
                    <a:pt x="15" y="17"/>
                    <a:pt x="30" y="17"/>
                    <a:pt x="30" y="7"/>
                  </a:cubicBezTo>
                  <a:cubicBezTo>
                    <a:pt x="27" y="6"/>
                    <a:pt x="15" y="0"/>
                    <a:pt x="12" y="0"/>
                  </a:cubicBezTo>
                  <a:cubicBezTo>
                    <a:pt x="9" y="0"/>
                    <a:pt x="0" y="0"/>
                    <a:pt x="0" y="4"/>
                  </a:cubicBezTo>
                </a:path>
              </a:pathLst>
            </a:custGeom>
            <a:grpFill/>
            <a:ln w="9525">
              <a:noFill/>
            </a:ln>
          </p:spPr>
          <p:txBody>
            <a:bodyPr/>
            <a:lstStyle/>
            <a:p>
              <a:endParaRPr lang="zh-CN" altLang="en-US" sz="100"/>
            </a:p>
          </p:txBody>
        </p:sp>
        <p:sp>
          <p:nvSpPr>
            <p:cNvPr id="30790" name="Freeform 356"/>
            <p:cNvSpPr/>
            <p:nvPr/>
          </p:nvSpPr>
          <p:spPr>
            <a:xfrm>
              <a:off x="3763" y="630"/>
              <a:ext cx="93" cy="70"/>
            </a:xfrm>
            <a:custGeom>
              <a:avLst/>
              <a:gdLst/>
              <a:ahLst/>
              <a:cxnLst>
                <a:cxn ang="0">
                  <a:pos x="33" y="25"/>
                </a:cxn>
                <a:cxn ang="0">
                  <a:pos x="12" y="35"/>
                </a:cxn>
                <a:cxn ang="0">
                  <a:pos x="26" y="47"/>
                </a:cxn>
                <a:cxn ang="0">
                  <a:pos x="60" y="52"/>
                </a:cxn>
                <a:cxn ang="0">
                  <a:pos x="66" y="48"/>
                </a:cxn>
                <a:cxn ang="0">
                  <a:pos x="61" y="43"/>
                </a:cxn>
                <a:cxn ang="0">
                  <a:pos x="67" y="41"/>
                </a:cxn>
                <a:cxn ang="0">
                  <a:pos x="70" y="35"/>
                </a:cxn>
                <a:cxn ang="0">
                  <a:pos x="60" y="27"/>
                </a:cxn>
                <a:cxn ang="0">
                  <a:pos x="54" y="27"/>
                </a:cxn>
                <a:cxn ang="0">
                  <a:pos x="45" y="25"/>
                </a:cxn>
                <a:cxn ang="0">
                  <a:pos x="39" y="25"/>
                </a:cxn>
                <a:cxn ang="0">
                  <a:pos x="43" y="19"/>
                </a:cxn>
                <a:cxn ang="0">
                  <a:pos x="43" y="12"/>
                </a:cxn>
                <a:cxn ang="0">
                  <a:pos x="48" y="12"/>
                </a:cxn>
                <a:cxn ang="0">
                  <a:pos x="30" y="0"/>
                </a:cxn>
                <a:cxn ang="0">
                  <a:pos x="0" y="19"/>
                </a:cxn>
                <a:cxn ang="0">
                  <a:pos x="22" y="25"/>
                </a:cxn>
                <a:cxn ang="0">
                  <a:pos x="33" y="25"/>
                </a:cxn>
              </a:cxnLst>
              <a:rect l="0" t="0" r="0" b="0"/>
              <a:pathLst>
                <a:path w="107" h="81">
                  <a:moveTo>
                    <a:pt x="51" y="39"/>
                  </a:moveTo>
                  <a:cubicBezTo>
                    <a:pt x="36" y="45"/>
                    <a:pt x="33" y="50"/>
                    <a:pt x="18" y="55"/>
                  </a:cubicBezTo>
                  <a:cubicBezTo>
                    <a:pt x="24" y="59"/>
                    <a:pt x="36" y="73"/>
                    <a:pt x="40" y="73"/>
                  </a:cubicBezTo>
                  <a:cubicBezTo>
                    <a:pt x="57" y="73"/>
                    <a:pt x="72" y="81"/>
                    <a:pt x="91" y="81"/>
                  </a:cubicBezTo>
                  <a:cubicBezTo>
                    <a:pt x="96" y="81"/>
                    <a:pt x="100" y="78"/>
                    <a:pt x="100" y="74"/>
                  </a:cubicBezTo>
                  <a:cubicBezTo>
                    <a:pt x="100" y="70"/>
                    <a:pt x="96" y="69"/>
                    <a:pt x="93" y="67"/>
                  </a:cubicBezTo>
                  <a:cubicBezTo>
                    <a:pt x="96" y="67"/>
                    <a:pt x="102" y="66"/>
                    <a:pt x="102" y="62"/>
                  </a:cubicBezTo>
                  <a:cubicBezTo>
                    <a:pt x="102" y="57"/>
                    <a:pt x="102" y="55"/>
                    <a:pt x="107" y="53"/>
                  </a:cubicBezTo>
                  <a:cubicBezTo>
                    <a:pt x="100" y="46"/>
                    <a:pt x="100" y="42"/>
                    <a:pt x="91" y="42"/>
                  </a:cubicBezTo>
                  <a:cubicBezTo>
                    <a:pt x="82" y="42"/>
                    <a:pt x="82" y="42"/>
                    <a:pt x="82" y="42"/>
                  </a:cubicBezTo>
                  <a:cubicBezTo>
                    <a:pt x="76" y="42"/>
                    <a:pt x="75" y="38"/>
                    <a:pt x="69" y="38"/>
                  </a:cubicBezTo>
                  <a:cubicBezTo>
                    <a:pt x="66" y="38"/>
                    <a:pt x="64" y="37"/>
                    <a:pt x="60" y="38"/>
                  </a:cubicBezTo>
                  <a:cubicBezTo>
                    <a:pt x="63" y="35"/>
                    <a:pt x="67" y="33"/>
                    <a:pt x="67" y="29"/>
                  </a:cubicBezTo>
                  <a:cubicBezTo>
                    <a:pt x="67" y="27"/>
                    <a:pt x="69" y="26"/>
                    <a:pt x="67" y="19"/>
                  </a:cubicBezTo>
                  <a:cubicBezTo>
                    <a:pt x="70" y="21"/>
                    <a:pt x="69" y="21"/>
                    <a:pt x="73" y="19"/>
                  </a:cubicBezTo>
                  <a:cubicBezTo>
                    <a:pt x="66" y="14"/>
                    <a:pt x="58" y="0"/>
                    <a:pt x="46" y="0"/>
                  </a:cubicBezTo>
                  <a:cubicBezTo>
                    <a:pt x="25" y="0"/>
                    <a:pt x="18" y="23"/>
                    <a:pt x="0" y="29"/>
                  </a:cubicBezTo>
                  <a:cubicBezTo>
                    <a:pt x="10" y="35"/>
                    <a:pt x="19" y="39"/>
                    <a:pt x="33" y="39"/>
                  </a:cubicBezTo>
                  <a:cubicBezTo>
                    <a:pt x="34" y="39"/>
                    <a:pt x="46" y="39"/>
                    <a:pt x="51" y="39"/>
                  </a:cubicBezTo>
                </a:path>
              </a:pathLst>
            </a:custGeom>
            <a:grpFill/>
            <a:ln w="9525">
              <a:noFill/>
            </a:ln>
          </p:spPr>
          <p:txBody>
            <a:bodyPr/>
            <a:lstStyle/>
            <a:p>
              <a:endParaRPr lang="zh-CN" altLang="en-US" sz="100"/>
            </a:p>
          </p:txBody>
        </p:sp>
        <p:sp>
          <p:nvSpPr>
            <p:cNvPr id="30791" name="Freeform 357"/>
            <p:cNvSpPr/>
            <p:nvPr/>
          </p:nvSpPr>
          <p:spPr>
            <a:xfrm>
              <a:off x="3802" y="741"/>
              <a:ext cx="12" cy="9"/>
            </a:xfrm>
            <a:custGeom>
              <a:avLst/>
              <a:gdLst/>
              <a:ahLst/>
              <a:cxnLst>
                <a:cxn ang="0">
                  <a:pos x="4" y="7"/>
                </a:cxn>
                <a:cxn ang="0">
                  <a:pos x="10" y="0"/>
                </a:cxn>
                <a:cxn ang="0">
                  <a:pos x="6" y="0"/>
                </a:cxn>
                <a:cxn ang="0">
                  <a:pos x="0" y="4"/>
                </a:cxn>
                <a:cxn ang="0">
                  <a:pos x="4" y="7"/>
                </a:cxn>
              </a:cxnLst>
              <a:rect l="0" t="0" r="0" b="0"/>
              <a:pathLst>
                <a:path w="13" h="10">
                  <a:moveTo>
                    <a:pt x="4" y="10"/>
                  </a:moveTo>
                  <a:cubicBezTo>
                    <a:pt x="10" y="10"/>
                    <a:pt x="13" y="7"/>
                    <a:pt x="13" y="0"/>
                  </a:cubicBezTo>
                  <a:cubicBezTo>
                    <a:pt x="7" y="0"/>
                    <a:pt x="7" y="0"/>
                    <a:pt x="7" y="0"/>
                  </a:cubicBezTo>
                  <a:cubicBezTo>
                    <a:pt x="6" y="1"/>
                    <a:pt x="3" y="3"/>
                    <a:pt x="0" y="4"/>
                  </a:cubicBezTo>
                  <a:cubicBezTo>
                    <a:pt x="1" y="7"/>
                    <a:pt x="3" y="10"/>
                    <a:pt x="4" y="10"/>
                  </a:cubicBezTo>
                </a:path>
              </a:pathLst>
            </a:custGeom>
            <a:grpFill/>
            <a:ln w="9525">
              <a:noFill/>
            </a:ln>
          </p:spPr>
          <p:txBody>
            <a:bodyPr/>
            <a:lstStyle/>
            <a:p>
              <a:endParaRPr lang="zh-CN" altLang="en-US" sz="100"/>
            </a:p>
          </p:txBody>
        </p:sp>
        <p:sp>
          <p:nvSpPr>
            <p:cNvPr id="30792" name="Freeform 358"/>
            <p:cNvSpPr/>
            <p:nvPr/>
          </p:nvSpPr>
          <p:spPr>
            <a:xfrm>
              <a:off x="3745" y="632"/>
              <a:ext cx="15" cy="5"/>
            </a:xfrm>
            <a:custGeom>
              <a:avLst/>
              <a:gdLst/>
              <a:ahLst/>
              <a:cxnLst>
                <a:cxn ang="0">
                  <a:pos x="11" y="4"/>
                </a:cxn>
                <a:cxn ang="0">
                  <a:pos x="10" y="0"/>
                </a:cxn>
                <a:cxn ang="0">
                  <a:pos x="0" y="0"/>
                </a:cxn>
                <a:cxn ang="0">
                  <a:pos x="11" y="4"/>
                </a:cxn>
              </a:cxnLst>
              <a:rect l="0" t="0" r="0" b="0"/>
              <a:pathLst>
                <a:path w="18" h="5">
                  <a:moveTo>
                    <a:pt x="18" y="4"/>
                  </a:moveTo>
                  <a:cubicBezTo>
                    <a:pt x="17" y="0"/>
                    <a:pt x="17" y="0"/>
                    <a:pt x="17" y="0"/>
                  </a:cubicBezTo>
                  <a:cubicBezTo>
                    <a:pt x="0" y="0"/>
                    <a:pt x="0" y="0"/>
                    <a:pt x="0" y="0"/>
                  </a:cubicBezTo>
                  <a:cubicBezTo>
                    <a:pt x="3" y="5"/>
                    <a:pt x="11" y="4"/>
                    <a:pt x="18" y="4"/>
                  </a:cubicBezTo>
                </a:path>
              </a:pathLst>
            </a:custGeom>
            <a:grpFill/>
            <a:ln w="9525">
              <a:noFill/>
            </a:ln>
          </p:spPr>
          <p:txBody>
            <a:bodyPr/>
            <a:lstStyle/>
            <a:p>
              <a:endParaRPr lang="zh-CN" altLang="en-US" sz="100"/>
            </a:p>
          </p:txBody>
        </p:sp>
        <p:sp>
          <p:nvSpPr>
            <p:cNvPr id="30793" name="Freeform 359"/>
            <p:cNvSpPr/>
            <p:nvPr/>
          </p:nvSpPr>
          <p:spPr>
            <a:xfrm>
              <a:off x="3927" y="711"/>
              <a:ext cx="13" cy="7"/>
            </a:xfrm>
            <a:custGeom>
              <a:avLst/>
              <a:gdLst/>
              <a:ahLst/>
              <a:cxnLst>
                <a:cxn ang="0">
                  <a:pos x="6" y="5"/>
                </a:cxn>
                <a:cxn ang="0">
                  <a:pos x="10" y="2"/>
                </a:cxn>
                <a:cxn ang="0">
                  <a:pos x="0" y="3"/>
                </a:cxn>
                <a:cxn ang="0">
                  <a:pos x="6" y="5"/>
                </a:cxn>
              </a:cxnLst>
              <a:rect l="0" t="0" r="0" b="0"/>
              <a:pathLst>
                <a:path w="15" h="8">
                  <a:moveTo>
                    <a:pt x="9" y="8"/>
                  </a:moveTo>
                  <a:cubicBezTo>
                    <a:pt x="14" y="8"/>
                    <a:pt x="15" y="4"/>
                    <a:pt x="15" y="2"/>
                  </a:cubicBezTo>
                  <a:cubicBezTo>
                    <a:pt x="12" y="3"/>
                    <a:pt x="11" y="0"/>
                    <a:pt x="0" y="3"/>
                  </a:cubicBezTo>
                  <a:cubicBezTo>
                    <a:pt x="2" y="5"/>
                    <a:pt x="5" y="8"/>
                    <a:pt x="9" y="8"/>
                  </a:cubicBezTo>
                </a:path>
              </a:pathLst>
            </a:custGeom>
            <a:grpFill/>
            <a:ln w="9525">
              <a:noFill/>
            </a:ln>
          </p:spPr>
          <p:txBody>
            <a:bodyPr/>
            <a:lstStyle/>
            <a:p>
              <a:endParaRPr lang="zh-CN" altLang="en-US" sz="100"/>
            </a:p>
          </p:txBody>
        </p:sp>
        <p:sp>
          <p:nvSpPr>
            <p:cNvPr id="30794" name="Freeform 360"/>
            <p:cNvSpPr/>
            <p:nvPr/>
          </p:nvSpPr>
          <p:spPr>
            <a:xfrm>
              <a:off x="3304" y="654"/>
              <a:ext cx="3" cy="4"/>
            </a:xfrm>
            <a:custGeom>
              <a:avLst/>
              <a:gdLst/>
              <a:ahLst/>
              <a:cxnLst>
                <a:cxn ang="0">
                  <a:pos x="2" y="0"/>
                </a:cxn>
                <a:cxn ang="0">
                  <a:pos x="0" y="2"/>
                </a:cxn>
                <a:cxn ang="0">
                  <a:pos x="0" y="2"/>
                </a:cxn>
                <a:cxn ang="0">
                  <a:pos x="2" y="0"/>
                </a:cxn>
              </a:cxnLst>
              <a:rect l="0" t="0" r="0" b="0"/>
              <a:pathLst>
                <a:path w="4" h="5">
                  <a:moveTo>
                    <a:pt x="4" y="0"/>
                  </a:moveTo>
                  <a:cubicBezTo>
                    <a:pt x="2" y="2"/>
                    <a:pt x="0" y="3"/>
                    <a:pt x="0" y="3"/>
                  </a:cubicBezTo>
                  <a:cubicBezTo>
                    <a:pt x="0" y="5"/>
                    <a:pt x="0" y="5"/>
                    <a:pt x="0" y="5"/>
                  </a:cubicBezTo>
                  <a:lnTo>
                    <a:pt x="4" y="0"/>
                  </a:lnTo>
                  <a:close/>
                </a:path>
              </a:pathLst>
            </a:custGeom>
            <a:grpFill/>
            <a:ln w="9525">
              <a:noFill/>
            </a:ln>
          </p:spPr>
          <p:txBody>
            <a:bodyPr/>
            <a:lstStyle/>
            <a:p>
              <a:endParaRPr lang="zh-CN" altLang="en-US" sz="100"/>
            </a:p>
          </p:txBody>
        </p:sp>
        <p:sp>
          <p:nvSpPr>
            <p:cNvPr id="30795" name="Freeform 361"/>
            <p:cNvSpPr/>
            <p:nvPr/>
          </p:nvSpPr>
          <p:spPr>
            <a:xfrm>
              <a:off x="3240" y="643"/>
              <a:ext cx="79" cy="24"/>
            </a:xfrm>
            <a:custGeom>
              <a:avLst/>
              <a:gdLst/>
              <a:ahLst/>
              <a:cxnLst>
                <a:cxn ang="0">
                  <a:pos x="20" y="3"/>
                </a:cxn>
                <a:cxn ang="0">
                  <a:pos x="26" y="5"/>
                </a:cxn>
                <a:cxn ang="0">
                  <a:pos x="22" y="8"/>
                </a:cxn>
                <a:cxn ang="0">
                  <a:pos x="27" y="8"/>
                </a:cxn>
                <a:cxn ang="0">
                  <a:pos x="21" y="11"/>
                </a:cxn>
                <a:cxn ang="0">
                  <a:pos x="29" y="15"/>
                </a:cxn>
                <a:cxn ang="0">
                  <a:pos x="32" y="18"/>
                </a:cxn>
                <a:cxn ang="0">
                  <a:pos x="39" y="11"/>
                </a:cxn>
                <a:cxn ang="0">
                  <a:pos x="50" y="10"/>
                </a:cxn>
                <a:cxn ang="0">
                  <a:pos x="50" y="8"/>
                </a:cxn>
                <a:cxn ang="0">
                  <a:pos x="53" y="8"/>
                </a:cxn>
                <a:cxn ang="0">
                  <a:pos x="61" y="3"/>
                </a:cxn>
                <a:cxn ang="0">
                  <a:pos x="53" y="0"/>
                </a:cxn>
                <a:cxn ang="0">
                  <a:pos x="41" y="3"/>
                </a:cxn>
                <a:cxn ang="0">
                  <a:pos x="22" y="0"/>
                </a:cxn>
                <a:cxn ang="0">
                  <a:pos x="0" y="5"/>
                </a:cxn>
                <a:cxn ang="0">
                  <a:pos x="6" y="7"/>
                </a:cxn>
                <a:cxn ang="0">
                  <a:pos x="20" y="3"/>
                </a:cxn>
              </a:cxnLst>
              <a:rect l="0" t="0" r="0" b="0"/>
              <a:pathLst>
                <a:path w="90" h="28">
                  <a:moveTo>
                    <a:pt x="30" y="4"/>
                  </a:moveTo>
                  <a:cubicBezTo>
                    <a:pt x="33" y="4"/>
                    <a:pt x="36" y="7"/>
                    <a:pt x="39" y="8"/>
                  </a:cubicBezTo>
                  <a:cubicBezTo>
                    <a:pt x="37" y="11"/>
                    <a:pt x="34" y="12"/>
                    <a:pt x="33" y="13"/>
                  </a:cubicBezTo>
                  <a:cubicBezTo>
                    <a:pt x="34" y="13"/>
                    <a:pt x="37" y="13"/>
                    <a:pt x="40" y="13"/>
                  </a:cubicBezTo>
                  <a:cubicBezTo>
                    <a:pt x="37" y="15"/>
                    <a:pt x="34" y="16"/>
                    <a:pt x="31" y="17"/>
                  </a:cubicBezTo>
                  <a:cubicBezTo>
                    <a:pt x="33" y="21"/>
                    <a:pt x="37" y="24"/>
                    <a:pt x="43" y="24"/>
                  </a:cubicBezTo>
                  <a:cubicBezTo>
                    <a:pt x="45" y="25"/>
                    <a:pt x="46" y="28"/>
                    <a:pt x="48" y="28"/>
                  </a:cubicBezTo>
                  <a:cubicBezTo>
                    <a:pt x="52" y="28"/>
                    <a:pt x="54" y="20"/>
                    <a:pt x="57" y="17"/>
                  </a:cubicBezTo>
                  <a:cubicBezTo>
                    <a:pt x="63" y="15"/>
                    <a:pt x="68" y="19"/>
                    <a:pt x="74" y="16"/>
                  </a:cubicBezTo>
                  <a:cubicBezTo>
                    <a:pt x="74" y="13"/>
                    <a:pt x="74" y="13"/>
                    <a:pt x="74" y="13"/>
                  </a:cubicBezTo>
                  <a:cubicBezTo>
                    <a:pt x="75" y="13"/>
                    <a:pt x="77" y="13"/>
                    <a:pt x="78" y="13"/>
                  </a:cubicBezTo>
                  <a:cubicBezTo>
                    <a:pt x="83" y="8"/>
                    <a:pt x="89" y="13"/>
                    <a:pt x="90" y="4"/>
                  </a:cubicBezTo>
                  <a:cubicBezTo>
                    <a:pt x="87" y="4"/>
                    <a:pt x="81" y="0"/>
                    <a:pt x="77" y="0"/>
                  </a:cubicBezTo>
                  <a:cubicBezTo>
                    <a:pt x="69" y="0"/>
                    <a:pt x="66" y="5"/>
                    <a:pt x="60" y="5"/>
                  </a:cubicBezTo>
                  <a:cubicBezTo>
                    <a:pt x="51" y="5"/>
                    <a:pt x="45" y="0"/>
                    <a:pt x="33" y="0"/>
                  </a:cubicBezTo>
                  <a:cubicBezTo>
                    <a:pt x="24" y="0"/>
                    <a:pt x="3" y="1"/>
                    <a:pt x="0" y="8"/>
                  </a:cubicBezTo>
                  <a:cubicBezTo>
                    <a:pt x="3" y="9"/>
                    <a:pt x="6" y="11"/>
                    <a:pt x="9" y="11"/>
                  </a:cubicBezTo>
                  <a:cubicBezTo>
                    <a:pt x="16" y="11"/>
                    <a:pt x="24" y="4"/>
                    <a:pt x="30" y="4"/>
                  </a:cubicBezTo>
                </a:path>
              </a:pathLst>
            </a:custGeom>
            <a:grpFill/>
            <a:ln w="9525">
              <a:noFill/>
            </a:ln>
          </p:spPr>
          <p:txBody>
            <a:bodyPr/>
            <a:lstStyle/>
            <a:p>
              <a:endParaRPr lang="zh-CN" altLang="en-US" sz="100"/>
            </a:p>
          </p:txBody>
        </p:sp>
        <p:sp>
          <p:nvSpPr>
            <p:cNvPr id="30796" name="Freeform 362"/>
            <p:cNvSpPr/>
            <p:nvPr/>
          </p:nvSpPr>
          <p:spPr>
            <a:xfrm>
              <a:off x="3443" y="625"/>
              <a:ext cx="27" cy="19"/>
            </a:xfrm>
            <a:custGeom>
              <a:avLst/>
              <a:gdLst/>
              <a:ahLst/>
              <a:cxnLst>
                <a:cxn ang="0">
                  <a:pos x="4" y="15"/>
                </a:cxn>
                <a:cxn ang="0">
                  <a:pos x="21" y="12"/>
                </a:cxn>
                <a:cxn ang="0">
                  <a:pos x="17" y="0"/>
                </a:cxn>
                <a:cxn ang="0">
                  <a:pos x="0" y="11"/>
                </a:cxn>
                <a:cxn ang="0">
                  <a:pos x="4" y="15"/>
                </a:cxn>
              </a:cxnLst>
              <a:rect l="0" t="0" r="0" b="0"/>
              <a:pathLst>
                <a:path w="31" h="21">
                  <a:moveTo>
                    <a:pt x="7" y="21"/>
                  </a:moveTo>
                  <a:cubicBezTo>
                    <a:pt x="10" y="21"/>
                    <a:pt x="28" y="18"/>
                    <a:pt x="31" y="16"/>
                  </a:cubicBezTo>
                  <a:cubicBezTo>
                    <a:pt x="25" y="0"/>
                    <a:pt x="25" y="0"/>
                    <a:pt x="25" y="0"/>
                  </a:cubicBezTo>
                  <a:cubicBezTo>
                    <a:pt x="17" y="0"/>
                    <a:pt x="0" y="8"/>
                    <a:pt x="0" y="14"/>
                  </a:cubicBezTo>
                  <a:cubicBezTo>
                    <a:pt x="0" y="20"/>
                    <a:pt x="3" y="21"/>
                    <a:pt x="7" y="21"/>
                  </a:cubicBezTo>
                </a:path>
              </a:pathLst>
            </a:custGeom>
            <a:grpFill/>
            <a:ln w="9525">
              <a:noFill/>
            </a:ln>
          </p:spPr>
          <p:txBody>
            <a:bodyPr/>
            <a:lstStyle/>
            <a:p>
              <a:endParaRPr lang="zh-CN" altLang="en-US" sz="100"/>
            </a:p>
          </p:txBody>
        </p:sp>
        <p:sp>
          <p:nvSpPr>
            <p:cNvPr id="30797" name="Freeform 363"/>
            <p:cNvSpPr/>
            <p:nvPr/>
          </p:nvSpPr>
          <p:spPr>
            <a:xfrm>
              <a:off x="3406" y="637"/>
              <a:ext cx="30" cy="20"/>
            </a:xfrm>
            <a:custGeom>
              <a:avLst/>
              <a:gdLst/>
              <a:ahLst/>
              <a:cxnLst>
                <a:cxn ang="0">
                  <a:pos x="17" y="14"/>
                </a:cxn>
                <a:cxn ang="0">
                  <a:pos x="15" y="11"/>
                </a:cxn>
                <a:cxn ang="0">
                  <a:pos x="23" y="8"/>
                </a:cxn>
                <a:cxn ang="0">
                  <a:pos x="23" y="4"/>
                </a:cxn>
                <a:cxn ang="0">
                  <a:pos x="13" y="4"/>
                </a:cxn>
                <a:cxn ang="0">
                  <a:pos x="17" y="0"/>
                </a:cxn>
                <a:cxn ang="0">
                  <a:pos x="6" y="0"/>
                </a:cxn>
                <a:cxn ang="0">
                  <a:pos x="6" y="5"/>
                </a:cxn>
                <a:cxn ang="0">
                  <a:pos x="0" y="14"/>
                </a:cxn>
                <a:cxn ang="0">
                  <a:pos x="17" y="14"/>
                </a:cxn>
              </a:cxnLst>
              <a:rect l="0" t="0" r="0" b="0"/>
              <a:pathLst>
                <a:path w="34" h="22">
                  <a:moveTo>
                    <a:pt x="25" y="19"/>
                  </a:moveTo>
                  <a:cubicBezTo>
                    <a:pt x="22" y="14"/>
                    <a:pt x="22" y="14"/>
                    <a:pt x="22" y="14"/>
                  </a:cubicBezTo>
                  <a:cubicBezTo>
                    <a:pt x="27" y="14"/>
                    <a:pt x="31" y="16"/>
                    <a:pt x="34" y="11"/>
                  </a:cubicBezTo>
                  <a:cubicBezTo>
                    <a:pt x="34" y="10"/>
                    <a:pt x="34" y="8"/>
                    <a:pt x="34" y="4"/>
                  </a:cubicBezTo>
                  <a:cubicBezTo>
                    <a:pt x="30" y="6"/>
                    <a:pt x="22" y="4"/>
                    <a:pt x="19" y="4"/>
                  </a:cubicBezTo>
                  <a:cubicBezTo>
                    <a:pt x="21" y="4"/>
                    <a:pt x="24" y="3"/>
                    <a:pt x="24" y="0"/>
                  </a:cubicBezTo>
                  <a:cubicBezTo>
                    <a:pt x="9" y="0"/>
                    <a:pt x="9" y="0"/>
                    <a:pt x="9" y="0"/>
                  </a:cubicBezTo>
                  <a:cubicBezTo>
                    <a:pt x="9" y="2"/>
                    <a:pt x="9" y="3"/>
                    <a:pt x="9" y="7"/>
                  </a:cubicBezTo>
                  <a:cubicBezTo>
                    <a:pt x="4" y="8"/>
                    <a:pt x="0" y="12"/>
                    <a:pt x="0" y="19"/>
                  </a:cubicBezTo>
                  <a:cubicBezTo>
                    <a:pt x="0" y="22"/>
                    <a:pt x="22" y="20"/>
                    <a:pt x="25" y="19"/>
                  </a:cubicBezTo>
                </a:path>
              </a:pathLst>
            </a:custGeom>
            <a:grpFill/>
            <a:ln w="9525">
              <a:noFill/>
            </a:ln>
          </p:spPr>
          <p:txBody>
            <a:bodyPr/>
            <a:lstStyle/>
            <a:p>
              <a:endParaRPr lang="zh-CN" altLang="en-US" sz="100"/>
            </a:p>
          </p:txBody>
        </p:sp>
        <p:sp>
          <p:nvSpPr>
            <p:cNvPr id="30798" name="Freeform 364"/>
            <p:cNvSpPr/>
            <p:nvPr/>
          </p:nvSpPr>
          <p:spPr>
            <a:xfrm>
              <a:off x="3368" y="654"/>
              <a:ext cx="31" cy="11"/>
            </a:xfrm>
            <a:custGeom>
              <a:avLst/>
              <a:gdLst/>
              <a:ahLst/>
              <a:cxnLst>
                <a:cxn ang="0">
                  <a:pos x="15" y="0"/>
                </a:cxn>
                <a:cxn ang="0">
                  <a:pos x="0" y="6"/>
                </a:cxn>
                <a:cxn ang="0">
                  <a:pos x="4" y="8"/>
                </a:cxn>
                <a:cxn ang="0">
                  <a:pos x="8" y="6"/>
                </a:cxn>
                <a:cxn ang="0">
                  <a:pos x="14" y="8"/>
                </a:cxn>
                <a:cxn ang="0">
                  <a:pos x="24" y="3"/>
                </a:cxn>
                <a:cxn ang="0">
                  <a:pos x="15" y="0"/>
                </a:cxn>
              </a:cxnLst>
              <a:rect l="0" t="0" r="0" b="0"/>
              <a:pathLst>
                <a:path w="35" h="13">
                  <a:moveTo>
                    <a:pt x="21" y="0"/>
                  </a:moveTo>
                  <a:cubicBezTo>
                    <a:pt x="17" y="0"/>
                    <a:pt x="0" y="3"/>
                    <a:pt x="0" y="10"/>
                  </a:cubicBezTo>
                  <a:cubicBezTo>
                    <a:pt x="0" y="11"/>
                    <a:pt x="2" y="13"/>
                    <a:pt x="5" y="13"/>
                  </a:cubicBezTo>
                  <a:cubicBezTo>
                    <a:pt x="8" y="13"/>
                    <a:pt x="9" y="13"/>
                    <a:pt x="11" y="9"/>
                  </a:cubicBezTo>
                  <a:cubicBezTo>
                    <a:pt x="14" y="9"/>
                    <a:pt x="17" y="13"/>
                    <a:pt x="20" y="13"/>
                  </a:cubicBezTo>
                  <a:cubicBezTo>
                    <a:pt x="26" y="13"/>
                    <a:pt x="26" y="6"/>
                    <a:pt x="35" y="6"/>
                  </a:cubicBezTo>
                  <a:cubicBezTo>
                    <a:pt x="32" y="2"/>
                    <a:pt x="27" y="0"/>
                    <a:pt x="21" y="0"/>
                  </a:cubicBezTo>
                </a:path>
              </a:pathLst>
            </a:custGeom>
            <a:grpFill/>
            <a:ln w="9525">
              <a:noFill/>
            </a:ln>
          </p:spPr>
          <p:txBody>
            <a:bodyPr/>
            <a:lstStyle/>
            <a:p>
              <a:endParaRPr lang="zh-CN" altLang="en-US" sz="100"/>
            </a:p>
          </p:txBody>
        </p:sp>
        <p:sp>
          <p:nvSpPr>
            <p:cNvPr id="30799" name="Freeform 365"/>
            <p:cNvSpPr/>
            <p:nvPr/>
          </p:nvSpPr>
          <p:spPr>
            <a:xfrm>
              <a:off x="3351" y="617"/>
              <a:ext cx="47" cy="34"/>
            </a:xfrm>
            <a:custGeom>
              <a:avLst/>
              <a:gdLst/>
              <a:ahLst/>
              <a:cxnLst>
                <a:cxn ang="0">
                  <a:pos x="26" y="24"/>
                </a:cxn>
                <a:cxn ang="0">
                  <a:pos x="36" y="21"/>
                </a:cxn>
                <a:cxn ang="0">
                  <a:pos x="18" y="17"/>
                </a:cxn>
                <a:cxn ang="0">
                  <a:pos x="32" y="7"/>
                </a:cxn>
                <a:cxn ang="0">
                  <a:pos x="34" y="4"/>
                </a:cxn>
                <a:cxn ang="0">
                  <a:pos x="33" y="0"/>
                </a:cxn>
                <a:cxn ang="0">
                  <a:pos x="28" y="5"/>
                </a:cxn>
                <a:cxn ang="0">
                  <a:pos x="11" y="12"/>
                </a:cxn>
                <a:cxn ang="0">
                  <a:pos x="11" y="16"/>
                </a:cxn>
                <a:cxn ang="0">
                  <a:pos x="17" y="17"/>
                </a:cxn>
                <a:cxn ang="0">
                  <a:pos x="3" y="17"/>
                </a:cxn>
                <a:cxn ang="0">
                  <a:pos x="0" y="21"/>
                </a:cxn>
                <a:cxn ang="0">
                  <a:pos x="15" y="27"/>
                </a:cxn>
                <a:cxn ang="0">
                  <a:pos x="26" y="24"/>
                </a:cxn>
              </a:cxnLst>
              <a:rect l="0" t="0" r="0" b="0"/>
              <a:pathLst>
                <a:path w="54" h="38">
                  <a:moveTo>
                    <a:pt x="40" y="33"/>
                  </a:moveTo>
                  <a:cubicBezTo>
                    <a:pt x="45" y="33"/>
                    <a:pt x="51" y="33"/>
                    <a:pt x="54" y="30"/>
                  </a:cubicBezTo>
                  <a:cubicBezTo>
                    <a:pt x="43" y="26"/>
                    <a:pt x="40" y="25"/>
                    <a:pt x="28" y="23"/>
                  </a:cubicBezTo>
                  <a:cubicBezTo>
                    <a:pt x="33" y="18"/>
                    <a:pt x="42" y="16"/>
                    <a:pt x="49" y="10"/>
                  </a:cubicBezTo>
                  <a:cubicBezTo>
                    <a:pt x="49" y="9"/>
                    <a:pt x="51" y="6"/>
                    <a:pt x="52" y="5"/>
                  </a:cubicBezTo>
                  <a:cubicBezTo>
                    <a:pt x="52" y="4"/>
                    <a:pt x="52" y="0"/>
                    <a:pt x="51" y="0"/>
                  </a:cubicBezTo>
                  <a:cubicBezTo>
                    <a:pt x="48" y="0"/>
                    <a:pt x="45" y="3"/>
                    <a:pt x="43" y="8"/>
                  </a:cubicBezTo>
                  <a:cubicBezTo>
                    <a:pt x="31" y="8"/>
                    <a:pt x="30" y="17"/>
                    <a:pt x="17" y="17"/>
                  </a:cubicBezTo>
                  <a:cubicBezTo>
                    <a:pt x="17" y="22"/>
                    <a:pt x="17" y="22"/>
                    <a:pt x="17" y="22"/>
                  </a:cubicBezTo>
                  <a:cubicBezTo>
                    <a:pt x="21" y="20"/>
                    <a:pt x="20" y="22"/>
                    <a:pt x="26" y="23"/>
                  </a:cubicBezTo>
                  <a:cubicBezTo>
                    <a:pt x="6" y="23"/>
                    <a:pt x="6" y="23"/>
                    <a:pt x="6" y="23"/>
                  </a:cubicBezTo>
                  <a:cubicBezTo>
                    <a:pt x="5" y="26"/>
                    <a:pt x="3" y="26"/>
                    <a:pt x="0" y="29"/>
                  </a:cubicBezTo>
                  <a:cubicBezTo>
                    <a:pt x="2" y="29"/>
                    <a:pt x="20" y="38"/>
                    <a:pt x="23" y="38"/>
                  </a:cubicBezTo>
                  <a:cubicBezTo>
                    <a:pt x="28" y="38"/>
                    <a:pt x="34" y="33"/>
                    <a:pt x="40" y="33"/>
                  </a:cubicBezTo>
                </a:path>
              </a:pathLst>
            </a:custGeom>
            <a:grpFill/>
            <a:ln w="9525">
              <a:noFill/>
            </a:ln>
          </p:spPr>
          <p:txBody>
            <a:bodyPr/>
            <a:lstStyle/>
            <a:p>
              <a:endParaRPr lang="zh-CN" altLang="en-US" sz="100"/>
            </a:p>
          </p:txBody>
        </p:sp>
        <p:sp>
          <p:nvSpPr>
            <p:cNvPr id="30800" name="Freeform 366"/>
            <p:cNvSpPr/>
            <p:nvPr/>
          </p:nvSpPr>
          <p:spPr>
            <a:xfrm>
              <a:off x="2871" y="666"/>
              <a:ext cx="154" cy="92"/>
            </a:xfrm>
            <a:custGeom>
              <a:avLst/>
              <a:gdLst/>
              <a:ahLst/>
              <a:cxnLst>
                <a:cxn ang="0">
                  <a:pos x="8" y="19"/>
                </a:cxn>
                <a:cxn ang="0">
                  <a:pos x="10" y="20"/>
                </a:cxn>
                <a:cxn ang="0">
                  <a:pos x="18" y="31"/>
                </a:cxn>
                <a:cxn ang="0">
                  <a:pos x="16" y="31"/>
                </a:cxn>
                <a:cxn ang="0">
                  <a:pos x="25" y="36"/>
                </a:cxn>
                <a:cxn ang="0">
                  <a:pos x="34" y="28"/>
                </a:cxn>
                <a:cxn ang="0">
                  <a:pos x="37" y="28"/>
                </a:cxn>
                <a:cxn ang="0">
                  <a:pos x="40" y="31"/>
                </a:cxn>
                <a:cxn ang="0">
                  <a:pos x="49" y="31"/>
                </a:cxn>
                <a:cxn ang="0">
                  <a:pos x="33" y="38"/>
                </a:cxn>
                <a:cxn ang="0">
                  <a:pos x="25" y="43"/>
                </a:cxn>
                <a:cxn ang="0">
                  <a:pos x="37" y="46"/>
                </a:cxn>
                <a:cxn ang="0">
                  <a:pos x="49" y="47"/>
                </a:cxn>
                <a:cxn ang="0">
                  <a:pos x="40" y="49"/>
                </a:cxn>
                <a:cxn ang="0">
                  <a:pos x="29" y="49"/>
                </a:cxn>
                <a:cxn ang="0">
                  <a:pos x="52" y="69"/>
                </a:cxn>
                <a:cxn ang="0">
                  <a:pos x="60" y="52"/>
                </a:cxn>
                <a:cxn ang="0">
                  <a:pos x="64" y="49"/>
                </a:cxn>
                <a:cxn ang="0">
                  <a:pos x="80" y="28"/>
                </a:cxn>
                <a:cxn ang="0">
                  <a:pos x="87" y="32"/>
                </a:cxn>
                <a:cxn ang="0">
                  <a:pos x="84" y="33"/>
                </a:cxn>
                <a:cxn ang="0">
                  <a:pos x="89" y="43"/>
                </a:cxn>
                <a:cxn ang="0">
                  <a:pos x="84" y="51"/>
                </a:cxn>
                <a:cxn ang="0">
                  <a:pos x="99" y="51"/>
                </a:cxn>
                <a:cxn ang="0">
                  <a:pos x="98" y="57"/>
                </a:cxn>
                <a:cxn ang="0">
                  <a:pos x="117" y="47"/>
                </a:cxn>
                <a:cxn ang="0">
                  <a:pos x="106" y="35"/>
                </a:cxn>
                <a:cxn ang="0">
                  <a:pos x="96" y="35"/>
                </a:cxn>
                <a:cxn ang="0">
                  <a:pos x="96" y="30"/>
                </a:cxn>
                <a:cxn ang="0">
                  <a:pos x="90" y="30"/>
                </a:cxn>
                <a:cxn ang="0">
                  <a:pos x="94" y="30"/>
                </a:cxn>
                <a:cxn ang="0">
                  <a:pos x="70" y="16"/>
                </a:cxn>
                <a:cxn ang="0">
                  <a:pos x="67" y="16"/>
                </a:cxn>
                <a:cxn ang="0">
                  <a:pos x="64" y="9"/>
                </a:cxn>
                <a:cxn ang="0">
                  <a:pos x="58" y="13"/>
                </a:cxn>
                <a:cxn ang="0">
                  <a:pos x="60" y="8"/>
                </a:cxn>
                <a:cxn ang="0">
                  <a:pos x="49" y="0"/>
                </a:cxn>
                <a:cxn ang="0">
                  <a:pos x="43" y="5"/>
                </a:cxn>
                <a:cxn ang="0">
                  <a:pos x="46" y="18"/>
                </a:cxn>
                <a:cxn ang="0">
                  <a:pos x="32" y="5"/>
                </a:cxn>
                <a:cxn ang="0">
                  <a:pos x="27" y="10"/>
                </a:cxn>
                <a:cxn ang="0">
                  <a:pos x="29" y="14"/>
                </a:cxn>
                <a:cxn ang="0">
                  <a:pos x="21" y="10"/>
                </a:cxn>
                <a:cxn ang="0">
                  <a:pos x="25" y="5"/>
                </a:cxn>
                <a:cxn ang="0">
                  <a:pos x="10" y="3"/>
                </a:cxn>
                <a:cxn ang="0">
                  <a:pos x="0" y="11"/>
                </a:cxn>
                <a:cxn ang="0">
                  <a:pos x="8" y="19"/>
                </a:cxn>
              </a:cxnLst>
              <a:rect l="0" t="0" r="0" b="0"/>
              <a:pathLst>
                <a:path w="177" h="106">
                  <a:moveTo>
                    <a:pt x="12" y="29"/>
                  </a:moveTo>
                  <a:cubicBezTo>
                    <a:pt x="13" y="29"/>
                    <a:pt x="13" y="31"/>
                    <a:pt x="15" y="31"/>
                  </a:cubicBezTo>
                  <a:cubicBezTo>
                    <a:pt x="13" y="39"/>
                    <a:pt x="19" y="43"/>
                    <a:pt x="28" y="47"/>
                  </a:cubicBezTo>
                  <a:cubicBezTo>
                    <a:pt x="26" y="47"/>
                    <a:pt x="25" y="47"/>
                    <a:pt x="24" y="48"/>
                  </a:cubicBezTo>
                  <a:cubicBezTo>
                    <a:pt x="26" y="52"/>
                    <a:pt x="31" y="55"/>
                    <a:pt x="38" y="55"/>
                  </a:cubicBezTo>
                  <a:cubicBezTo>
                    <a:pt x="47" y="55"/>
                    <a:pt x="47" y="45"/>
                    <a:pt x="52" y="43"/>
                  </a:cubicBezTo>
                  <a:cubicBezTo>
                    <a:pt x="55" y="43"/>
                    <a:pt x="55" y="43"/>
                    <a:pt x="55" y="43"/>
                  </a:cubicBezTo>
                  <a:cubicBezTo>
                    <a:pt x="56" y="44"/>
                    <a:pt x="61" y="47"/>
                    <a:pt x="61" y="47"/>
                  </a:cubicBezTo>
                  <a:cubicBezTo>
                    <a:pt x="73" y="47"/>
                    <a:pt x="73" y="47"/>
                    <a:pt x="73" y="47"/>
                  </a:cubicBezTo>
                  <a:cubicBezTo>
                    <a:pt x="68" y="51"/>
                    <a:pt x="56" y="58"/>
                    <a:pt x="50" y="59"/>
                  </a:cubicBezTo>
                  <a:cubicBezTo>
                    <a:pt x="49" y="59"/>
                    <a:pt x="38" y="59"/>
                    <a:pt x="38" y="64"/>
                  </a:cubicBezTo>
                  <a:cubicBezTo>
                    <a:pt x="38" y="75"/>
                    <a:pt x="49" y="70"/>
                    <a:pt x="55" y="70"/>
                  </a:cubicBezTo>
                  <a:cubicBezTo>
                    <a:pt x="58" y="70"/>
                    <a:pt x="73" y="71"/>
                    <a:pt x="74" y="72"/>
                  </a:cubicBezTo>
                  <a:cubicBezTo>
                    <a:pt x="70" y="74"/>
                    <a:pt x="65" y="72"/>
                    <a:pt x="61" y="76"/>
                  </a:cubicBezTo>
                  <a:cubicBezTo>
                    <a:pt x="61" y="76"/>
                    <a:pt x="50" y="75"/>
                    <a:pt x="44" y="76"/>
                  </a:cubicBezTo>
                  <a:cubicBezTo>
                    <a:pt x="44" y="92"/>
                    <a:pt x="68" y="98"/>
                    <a:pt x="79" y="106"/>
                  </a:cubicBezTo>
                  <a:cubicBezTo>
                    <a:pt x="85" y="99"/>
                    <a:pt x="83" y="86"/>
                    <a:pt x="91" y="79"/>
                  </a:cubicBezTo>
                  <a:cubicBezTo>
                    <a:pt x="94" y="78"/>
                    <a:pt x="96" y="79"/>
                    <a:pt x="98" y="76"/>
                  </a:cubicBezTo>
                  <a:cubicBezTo>
                    <a:pt x="102" y="63"/>
                    <a:pt x="107" y="43"/>
                    <a:pt x="122" y="43"/>
                  </a:cubicBezTo>
                  <a:cubicBezTo>
                    <a:pt x="122" y="43"/>
                    <a:pt x="126" y="48"/>
                    <a:pt x="132" y="49"/>
                  </a:cubicBezTo>
                  <a:cubicBezTo>
                    <a:pt x="131" y="49"/>
                    <a:pt x="129" y="49"/>
                    <a:pt x="126" y="51"/>
                  </a:cubicBezTo>
                  <a:cubicBezTo>
                    <a:pt x="128" y="53"/>
                    <a:pt x="132" y="63"/>
                    <a:pt x="135" y="64"/>
                  </a:cubicBezTo>
                  <a:cubicBezTo>
                    <a:pt x="135" y="71"/>
                    <a:pt x="129" y="68"/>
                    <a:pt x="129" y="78"/>
                  </a:cubicBezTo>
                  <a:cubicBezTo>
                    <a:pt x="135" y="78"/>
                    <a:pt x="144" y="78"/>
                    <a:pt x="150" y="78"/>
                  </a:cubicBezTo>
                  <a:cubicBezTo>
                    <a:pt x="149" y="80"/>
                    <a:pt x="149" y="83"/>
                    <a:pt x="149" y="87"/>
                  </a:cubicBezTo>
                  <a:cubicBezTo>
                    <a:pt x="161" y="83"/>
                    <a:pt x="165" y="75"/>
                    <a:pt x="177" y="71"/>
                  </a:cubicBezTo>
                  <a:cubicBezTo>
                    <a:pt x="172" y="64"/>
                    <a:pt x="161" y="68"/>
                    <a:pt x="161" y="53"/>
                  </a:cubicBezTo>
                  <a:cubicBezTo>
                    <a:pt x="146" y="53"/>
                    <a:pt x="146" y="53"/>
                    <a:pt x="146" y="53"/>
                  </a:cubicBezTo>
                  <a:cubicBezTo>
                    <a:pt x="147" y="51"/>
                    <a:pt x="147" y="48"/>
                    <a:pt x="146" y="45"/>
                  </a:cubicBezTo>
                  <a:cubicBezTo>
                    <a:pt x="143" y="47"/>
                    <a:pt x="141" y="47"/>
                    <a:pt x="138" y="45"/>
                  </a:cubicBezTo>
                  <a:cubicBezTo>
                    <a:pt x="140" y="45"/>
                    <a:pt x="141" y="45"/>
                    <a:pt x="143" y="45"/>
                  </a:cubicBezTo>
                  <a:cubicBezTo>
                    <a:pt x="138" y="40"/>
                    <a:pt x="114" y="25"/>
                    <a:pt x="107" y="25"/>
                  </a:cubicBezTo>
                  <a:cubicBezTo>
                    <a:pt x="105" y="25"/>
                    <a:pt x="104" y="25"/>
                    <a:pt x="102" y="25"/>
                  </a:cubicBezTo>
                  <a:cubicBezTo>
                    <a:pt x="102" y="21"/>
                    <a:pt x="104" y="13"/>
                    <a:pt x="96" y="13"/>
                  </a:cubicBezTo>
                  <a:cubicBezTo>
                    <a:pt x="94" y="13"/>
                    <a:pt x="92" y="17"/>
                    <a:pt x="89" y="20"/>
                  </a:cubicBezTo>
                  <a:cubicBezTo>
                    <a:pt x="89" y="16"/>
                    <a:pt x="91" y="13"/>
                    <a:pt x="91" y="11"/>
                  </a:cubicBezTo>
                  <a:cubicBezTo>
                    <a:pt x="91" y="5"/>
                    <a:pt x="79" y="0"/>
                    <a:pt x="73" y="0"/>
                  </a:cubicBezTo>
                  <a:cubicBezTo>
                    <a:pt x="67" y="0"/>
                    <a:pt x="64" y="0"/>
                    <a:pt x="64" y="8"/>
                  </a:cubicBezTo>
                  <a:cubicBezTo>
                    <a:pt x="64" y="17"/>
                    <a:pt x="67" y="21"/>
                    <a:pt x="70" y="28"/>
                  </a:cubicBezTo>
                  <a:cubicBezTo>
                    <a:pt x="58" y="24"/>
                    <a:pt x="61" y="8"/>
                    <a:pt x="49" y="8"/>
                  </a:cubicBezTo>
                  <a:cubicBezTo>
                    <a:pt x="44" y="8"/>
                    <a:pt x="41" y="12"/>
                    <a:pt x="41" y="16"/>
                  </a:cubicBezTo>
                  <a:cubicBezTo>
                    <a:pt x="41" y="19"/>
                    <a:pt x="43" y="21"/>
                    <a:pt x="44" y="21"/>
                  </a:cubicBezTo>
                  <a:cubicBezTo>
                    <a:pt x="41" y="19"/>
                    <a:pt x="37" y="19"/>
                    <a:pt x="32" y="15"/>
                  </a:cubicBezTo>
                  <a:cubicBezTo>
                    <a:pt x="34" y="12"/>
                    <a:pt x="35" y="11"/>
                    <a:pt x="38" y="8"/>
                  </a:cubicBezTo>
                  <a:cubicBezTo>
                    <a:pt x="28" y="6"/>
                    <a:pt x="24" y="6"/>
                    <a:pt x="16" y="6"/>
                  </a:cubicBezTo>
                  <a:cubicBezTo>
                    <a:pt x="12" y="6"/>
                    <a:pt x="3" y="15"/>
                    <a:pt x="0" y="17"/>
                  </a:cubicBezTo>
                  <a:cubicBezTo>
                    <a:pt x="3" y="21"/>
                    <a:pt x="9" y="29"/>
                    <a:pt x="12" y="29"/>
                  </a:cubicBezTo>
                </a:path>
              </a:pathLst>
            </a:custGeom>
            <a:grpFill/>
            <a:ln w="9525">
              <a:noFill/>
            </a:ln>
          </p:spPr>
          <p:txBody>
            <a:bodyPr/>
            <a:lstStyle/>
            <a:p>
              <a:endParaRPr lang="zh-CN" altLang="en-US" sz="100"/>
            </a:p>
          </p:txBody>
        </p:sp>
        <p:sp>
          <p:nvSpPr>
            <p:cNvPr id="30801" name="Freeform 367"/>
            <p:cNvSpPr/>
            <p:nvPr/>
          </p:nvSpPr>
          <p:spPr>
            <a:xfrm>
              <a:off x="2950" y="653"/>
              <a:ext cx="102" cy="39"/>
            </a:xfrm>
            <a:custGeom>
              <a:avLst/>
              <a:gdLst/>
              <a:ahLst/>
              <a:cxnLst>
                <a:cxn ang="0">
                  <a:pos x="5" y="12"/>
                </a:cxn>
                <a:cxn ang="0">
                  <a:pos x="15" y="15"/>
                </a:cxn>
                <a:cxn ang="0">
                  <a:pos x="29" y="17"/>
                </a:cxn>
                <a:cxn ang="0">
                  <a:pos x="22" y="17"/>
                </a:cxn>
                <a:cxn ang="0">
                  <a:pos x="16" y="19"/>
                </a:cxn>
                <a:cxn ang="0">
                  <a:pos x="20" y="23"/>
                </a:cxn>
                <a:cxn ang="0">
                  <a:pos x="37" y="23"/>
                </a:cxn>
                <a:cxn ang="0">
                  <a:pos x="47" y="29"/>
                </a:cxn>
                <a:cxn ang="0">
                  <a:pos x="78" y="14"/>
                </a:cxn>
                <a:cxn ang="0">
                  <a:pos x="64" y="4"/>
                </a:cxn>
                <a:cxn ang="0">
                  <a:pos x="55" y="4"/>
                </a:cxn>
                <a:cxn ang="0">
                  <a:pos x="45" y="8"/>
                </a:cxn>
                <a:cxn ang="0">
                  <a:pos x="45" y="0"/>
                </a:cxn>
                <a:cxn ang="0">
                  <a:pos x="42" y="0"/>
                </a:cxn>
                <a:cxn ang="0">
                  <a:pos x="35" y="8"/>
                </a:cxn>
                <a:cxn ang="0">
                  <a:pos x="24" y="2"/>
                </a:cxn>
                <a:cxn ang="0">
                  <a:pos x="14" y="2"/>
                </a:cxn>
                <a:cxn ang="0">
                  <a:pos x="16" y="3"/>
                </a:cxn>
                <a:cxn ang="0">
                  <a:pos x="11" y="3"/>
                </a:cxn>
                <a:cxn ang="0">
                  <a:pos x="11" y="5"/>
                </a:cxn>
                <a:cxn ang="0">
                  <a:pos x="5" y="4"/>
                </a:cxn>
                <a:cxn ang="0">
                  <a:pos x="0" y="4"/>
                </a:cxn>
                <a:cxn ang="0">
                  <a:pos x="5" y="12"/>
                </a:cxn>
              </a:cxnLst>
              <a:rect l="0" t="0" r="0" b="0"/>
              <a:pathLst>
                <a:path w="117" h="45">
                  <a:moveTo>
                    <a:pt x="8" y="19"/>
                  </a:moveTo>
                  <a:cubicBezTo>
                    <a:pt x="6" y="30"/>
                    <a:pt x="15" y="23"/>
                    <a:pt x="23" y="23"/>
                  </a:cubicBezTo>
                  <a:cubicBezTo>
                    <a:pt x="24" y="23"/>
                    <a:pt x="42" y="26"/>
                    <a:pt x="44" y="26"/>
                  </a:cubicBezTo>
                  <a:cubicBezTo>
                    <a:pt x="42" y="26"/>
                    <a:pt x="36" y="26"/>
                    <a:pt x="33" y="27"/>
                  </a:cubicBezTo>
                  <a:cubicBezTo>
                    <a:pt x="32" y="27"/>
                    <a:pt x="27" y="27"/>
                    <a:pt x="24" y="29"/>
                  </a:cubicBezTo>
                  <a:cubicBezTo>
                    <a:pt x="24" y="33"/>
                    <a:pt x="26" y="34"/>
                    <a:pt x="30" y="35"/>
                  </a:cubicBezTo>
                  <a:cubicBezTo>
                    <a:pt x="56" y="35"/>
                    <a:pt x="56" y="35"/>
                    <a:pt x="56" y="35"/>
                  </a:cubicBezTo>
                  <a:cubicBezTo>
                    <a:pt x="59" y="42"/>
                    <a:pt x="63" y="45"/>
                    <a:pt x="71" y="45"/>
                  </a:cubicBezTo>
                  <a:cubicBezTo>
                    <a:pt x="84" y="45"/>
                    <a:pt x="106" y="27"/>
                    <a:pt x="117" y="21"/>
                  </a:cubicBezTo>
                  <a:cubicBezTo>
                    <a:pt x="114" y="14"/>
                    <a:pt x="105" y="7"/>
                    <a:pt x="96" y="7"/>
                  </a:cubicBezTo>
                  <a:cubicBezTo>
                    <a:pt x="83" y="7"/>
                    <a:pt x="83" y="7"/>
                    <a:pt x="83" y="7"/>
                  </a:cubicBezTo>
                  <a:cubicBezTo>
                    <a:pt x="75" y="7"/>
                    <a:pt x="72" y="12"/>
                    <a:pt x="69" y="12"/>
                  </a:cubicBezTo>
                  <a:cubicBezTo>
                    <a:pt x="68" y="8"/>
                    <a:pt x="69" y="6"/>
                    <a:pt x="69" y="0"/>
                  </a:cubicBezTo>
                  <a:cubicBezTo>
                    <a:pt x="63" y="0"/>
                    <a:pt x="63" y="0"/>
                    <a:pt x="63" y="0"/>
                  </a:cubicBezTo>
                  <a:cubicBezTo>
                    <a:pt x="62" y="2"/>
                    <a:pt x="57" y="11"/>
                    <a:pt x="53" y="11"/>
                  </a:cubicBezTo>
                  <a:cubicBezTo>
                    <a:pt x="50" y="11"/>
                    <a:pt x="36" y="4"/>
                    <a:pt x="35" y="2"/>
                  </a:cubicBezTo>
                  <a:cubicBezTo>
                    <a:pt x="21" y="2"/>
                    <a:pt x="21" y="2"/>
                    <a:pt x="21" y="2"/>
                  </a:cubicBezTo>
                  <a:cubicBezTo>
                    <a:pt x="24" y="6"/>
                    <a:pt x="24" y="6"/>
                    <a:pt x="24" y="6"/>
                  </a:cubicBezTo>
                  <a:cubicBezTo>
                    <a:pt x="17" y="6"/>
                    <a:pt x="17" y="6"/>
                    <a:pt x="17" y="6"/>
                  </a:cubicBezTo>
                  <a:cubicBezTo>
                    <a:pt x="17" y="8"/>
                    <a:pt x="17" y="8"/>
                    <a:pt x="17" y="8"/>
                  </a:cubicBezTo>
                  <a:cubicBezTo>
                    <a:pt x="14" y="10"/>
                    <a:pt x="11" y="8"/>
                    <a:pt x="8" y="7"/>
                  </a:cubicBezTo>
                  <a:cubicBezTo>
                    <a:pt x="0" y="7"/>
                    <a:pt x="0" y="7"/>
                    <a:pt x="0" y="7"/>
                  </a:cubicBezTo>
                  <a:cubicBezTo>
                    <a:pt x="2" y="12"/>
                    <a:pt x="3" y="15"/>
                    <a:pt x="8" y="19"/>
                  </a:cubicBezTo>
                </a:path>
              </a:pathLst>
            </a:custGeom>
            <a:grpFill/>
            <a:ln w="9525">
              <a:noFill/>
            </a:ln>
          </p:spPr>
          <p:txBody>
            <a:bodyPr/>
            <a:lstStyle/>
            <a:p>
              <a:endParaRPr lang="zh-CN" altLang="en-US" sz="100"/>
            </a:p>
          </p:txBody>
        </p:sp>
        <p:sp>
          <p:nvSpPr>
            <p:cNvPr id="30802" name="Freeform 368"/>
            <p:cNvSpPr/>
            <p:nvPr/>
          </p:nvSpPr>
          <p:spPr>
            <a:xfrm>
              <a:off x="2865" y="698"/>
              <a:ext cx="19" cy="15"/>
            </a:xfrm>
            <a:custGeom>
              <a:avLst/>
              <a:gdLst/>
              <a:ahLst/>
              <a:cxnLst>
                <a:cxn ang="0">
                  <a:pos x="14" y="11"/>
                </a:cxn>
                <a:cxn ang="0">
                  <a:pos x="5" y="0"/>
                </a:cxn>
                <a:cxn ang="0">
                  <a:pos x="14" y="11"/>
                </a:cxn>
              </a:cxnLst>
              <a:rect l="0" t="0" r="0" b="0"/>
              <a:pathLst>
                <a:path w="22" h="17">
                  <a:moveTo>
                    <a:pt x="22" y="17"/>
                  </a:moveTo>
                  <a:cubicBezTo>
                    <a:pt x="19" y="9"/>
                    <a:pt x="13" y="6"/>
                    <a:pt x="8" y="0"/>
                  </a:cubicBezTo>
                  <a:cubicBezTo>
                    <a:pt x="0" y="3"/>
                    <a:pt x="14" y="16"/>
                    <a:pt x="22" y="17"/>
                  </a:cubicBezTo>
                </a:path>
              </a:pathLst>
            </a:custGeom>
            <a:grpFill/>
            <a:ln w="9525">
              <a:noFill/>
            </a:ln>
          </p:spPr>
          <p:txBody>
            <a:bodyPr/>
            <a:lstStyle/>
            <a:p>
              <a:endParaRPr lang="zh-CN" altLang="en-US" sz="100"/>
            </a:p>
          </p:txBody>
        </p:sp>
        <p:sp>
          <p:nvSpPr>
            <p:cNvPr id="30803" name="Freeform 369"/>
            <p:cNvSpPr/>
            <p:nvPr/>
          </p:nvSpPr>
          <p:spPr>
            <a:xfrm>
              <a:off x="2871" y="696"/>
              <a:ext cx="1" cy="2"/>
            </a:xfrm>
            <a:custGeom>
              <a:avLst/>
              <a:gdLst/>
              <a:ahLst/>
              <a:cxnLst>
                <a:cxn ang="0">
                  <a:pos x="0" y="0"/>
                </a:cxn>
                <a:cxn ang="0">
                  <a:pos x="1" y="1"/>
                </a:cxn>
                <a:cxn ang="0">
                  <a:pos x="0" y="0"/>
                </a:cxn>
              </a:cxnLst>
              <a:rect l="0" t="0" r="0" b="0"/>
              <a:pathLst>
                <a:path w="1" h="3">
                  <a:moveTo>
                    <a:pt x="0" y="0"/>
                  </a:moveTo>
                  <a:cubicBezTo>
                    <a:pt x="0" y="0"/>
                    <a:pt x="1" y="0"/>
                    <a:pt x="1" y="3"/>
                  </a:cubicBezTo>
                  <a:lnTo>
                    <a:pt x="0" y="0"/>
                  </a:lnTo>
                  <a:close/>
                </a:path>
              </a:pathLst>
            </a:custGeom>
            <a:grpFill/>
            <a:ln w="9525">
              <a:noFill/>
            </a:ln>
          </p:spPr>
          <p:txBody>
            <a:bodyPr/>
            <a:lstStyle/>
            <a:p>
              <a:endParaRPr lang="zh-CN" altLang="en-US" sz="100"/>
            </a:p>
          </p:txBody>
        </p:sp>
        <p:sp>
          <p:nvSpPr>
            <p:cNvPr id="30804" name="Freeform 370"/>
            <p:cNvSpPr/>
            <p:nvPr/>
          </p:nvSpPr>
          <p:spPr>
            <a:xfrm>
              <a:off x="2646" y="1188"/>
              <a:ext cx="48" cy="62"/>
            </a:xfrm>
            <a:custGeom>
              <a:avLst/>
              <a:gdLst/>
              <a:ahLst/>
              <a:cxnLst>
                <a:cxn ang="0">
                  <a:pos x="0" y="40"/>
                </a:cxn>
                <a:cxn ang="0">
                  <a:pos x="7" y="46"/>
                </a:cxn>
                <a:cxn ang="0">
                  <a:pos x="13" y="46"/>
                </a:cxn>
                <a:cxn ang="0">
                  <a:pos x="24" y="39"/>
                </a:cxn>
                <a:cxn ang="0">
                  <a:pos x="32" y="36"/>
                </a:cxn>
                <a:cxn ang="0">
                  <a:pos x="32" y="28"/>
                </a:cxn>
                <a:cxn ang="0">
                  <a:pos x="32" y="17"/>
                </a:cxn>
                <a:cxn ang="0">
                  <a:pos x="37" y="12"/>
                </a:cxn>
                <a:cxn ang="0">
                  <a:pos x="27" y="0"/>
                </a:cxn>
                <a:cxn ang="0">
                  <a:pos x="22" y="0"/>
                </a:cxn>
                <a:cxn ang="0">
                  <a:pos x="13" y="6"/>
                </a:cxn>
                <a:cxn ang="0">
                  <a:pos x="15" y="9"/>
                </a:cxn>
                <a:cxn ang="0">
                  <a:pos x="6" y="14"/>
                </a:cxn>
                <a:cxn ang="0">
                  <a:pos x="3" y="16"/>
                </a:cxn>
                <a:cxn ang="0">
                  <a:pos x="9" y="23"/>
                </a:cxn>
                <a:cxn ang="0">
                  <a:pos x="0" y="40"/>
                </a:cxn>
              </a:cxnLst>
              <a:rect l="0" t="0" r="0" b="0"/>
              <a:pathLst>
                <a:path w="55" h="72">
                  <a:moveTo>
                    <a:pt x="0" y="61"/>
                  </a:moveTo>
                  <a:cubicBezTo>
                    <a:pt x="0" y="67"/>
                    <a:pt x="6" y="72"/>
                    <a:pt x="10" y="72"/>
                  </a:cubicBezTo>
                  <a:cubicBezTo>
                    <a:pt x="13" y="72"/>
                    <a:pt x="18" y="72"/>
                    <a:pt x="19" y="71"/>
                  </a:cubicBezTo>
                  <a:cubicBezTo>
                    <a:pt x="24" y="68"/>
                    <a:pt x="28" y="60"/>
                    <a:pt x="36" y="60"/>
                  </a:cubicBezTo>
                  <a:cubicBezTo>
                    <a:pt x="40" y="60"/>
                    <a:pt x="45" y="60"/>
                    <a:pt x="48" y="57"/>
                  </a:cubicBezTo>
                  <a:cubicBezTo>
                    <a:pt x="51" y="53"/>
                    <a:pt x="48" y="48"/>
                    <a:pt x="48" y="44"/>
                  </a:cubicBezTo>
                  <a:cubicBezTo>
                    <a:pt x="48" y="27"/>
                    <a:pt x="48" y="27"/>
                    <a:pt x="48" y="27"/>
                  </a:cubicBezTo>
                  <a:cubicBezTo>
                    <a:pt x="48" y="23"/>
                    <a:pt x="55" y="23"/>
                    <a:pt x="55" y="19"/>
                  </a:cubicBezTo>
                  <a:cubicBezTo>
                    <a:pt x="55" y="11"/>
                    <a:pt x="51" y="0"/>
                    <a:pt x="40" y="0"/>
                  </a:cubicBezTo>
                  <a:cubicBezTo>
                    <a:pt x="33" y="0"/>
                    <a:pt x="33" y="0"/>
                    <a:pt x="33" y="0"/>
                  </a:cubicBezTo>
                  <a:cubicBezTo>
                    <a:pt x="28" y="0"/>
                    <a:pt x="19" y="6"/>
                    <a:pt x="19" y="9"/>
                  </a:cubicBezTo>
                  <a:cubicBezTo>
                    <a:pt x="19" y="11"/>
                    <a:pt x="21" y="13"/>
                    <a:pt x="22" y="15"/>
                  </a:cubicBezTo>
                  <a:cubicBezTo>
                    <a:pt x="19" y="18"/>
                    <a:pt x="12" y="21"/>
                    <a:pt x="9" y="21"/>
                  </a:cubicBezTo>
                  <a:cubicBezTo>
                    <a:pt x="7" y="21"/>
                    <a:pt x="4" y="19"/>
                    <a:pt x="4" y="26"/>
                  </a:cubicBezTo>
                  <a:cubicBezTo>
                    <a:pt x="4" y="31"/>
                    <a:pt x="9" y="34"/>
                    <a:pt x="13" y="36"/>
                  </a:cubicBezTo>
                  <a:cubicBezTo>
                    <a:pt x="10" y="48"/>
                    <a:pt x="0" y="49"/>
                    <a:pt x="0" y="61"/>
                  </a:cubicBezTo>
                </a:path>
              </a:pathLst>
            </a:custGeom>
            <a:grpFill/>
            <a:ln w="9525">
              <a:noFill/>
            </a:ln>
          </p:spPr>
          <p:txBody>
            <a:bodyPr/>
            <a:lstStyle/>
            <a:p>
              <a:endParaRPr lang="zh-CN" altLang="en-US" sz="100"/>
            </a:p>
          </p:txBody>
        </p:sp>
        <p:sp>
          <p:nvSpPr>
            <p:cNvPr id="30805" name="Freeform 371"/>
            <p:cNvSpPr/>
            <p:nvPr/>
          </p:nvSpPr>
          <p:spPr>
            <a:xfrm>
              <a:off x="2679" y="1135"/>
              <a:ext cx="10" cy="10"/>
            </a:xfrm>
            <a:custGeom>
              <a:avLst/>
              <a:gdLst/>
              <a:ahLst/>
              <a:cxnLst>
                <a:cxn ang="0">
                  <a:pos x="3" y="7"/>
                </a:cxn>
                <a:cxn ang="0">
                  <a:pos x="8" y="0"/>
                </a:cxn>
                <a:cxn ang="0">
                  <a:pos x="0" y="3"/>
                </a:cxn>
                <a:cxn ang="0">
                  <a:pos x="3" y="7"/>
                </a:cxn>
              </a:cxnLst>
              <a:rect l="0" t="0" r="0" b="0"/>
              <a:pathLst>
                <a:path w="11" h="12">
                  <a:moveTo>
                    <a:pt x="3" y="12"/>
                  </a:moveTo>
                  <a:cubicBezTo>
                    <a:pt x="7" y="12"/>
                    <a:pt x="11" y="5"/>
                    <a:pt x="11" y="0"/>
                  </a:cubicBezTo>
                  <a:cubicBezTo>
                    <a:pt x="7" y="0"/>
                    <a:pt x="0" y="3"/>
                    <a:pt x="0" y="5"/>
                  </a:cubicBezTo>
                  <a:cubicBezTo>
                    <a:pt x="0" y="8"/>
                    <a:pt x="1" y="12"/>
                    <a:pt x="3" y="12"/>
                  </a:cubicBezTo>
                </a:path>
              </a:pathLst>
            </a:custGeom>
            <a:grpFill/>
            <a:ln w="9525">
              <a:noFill/>
            </a:ln>
          </p:spPr>
          <p:txBody>
            <a:bodyPr/>
            <a:lstStyle/>
            <a:p>
              <a:endParaRPr lang="zh-CN" altLang="en-US" sz="100"/>
            </a:p>
          </p:txBody>
        </p:sp>
        <p:sp>
          <p:nvSpPr>
            <p:cNvPr id="30806" name="Freeform 372"/>
            <p:cNvSpPr/>
            <p:nvPr/>
          </p:nvSpPr>
          <p:spPr>
            <a:xfrm>
              <a:off x="2685" y="1129"/>
              <a:ext cx="91" cy="145"/>
            </a:xfrm>
            <a:custGeom>
              <a:avLst/>
              <a:gdLst/>
              <a:ahLst/>
              <a:cxnLst>
                <a:cxn ang="0">
                  <a:pos x="6" y="24"/>
                </a:cxn>
                <a:cxn ang="0">
                  <a:pos x="9" y="30"/>
                </a:cxn>
                <a:cxn ang="0">
                  <a:pos x="8" y="35"/>
                </a:cxn>
                <a:cxn ang="0">
                  <a:pos x="10" y="40"/>
                </a:cxn>
                <a:cxn ang="0">
                  <a:pos x="15" y="38"/>
                </a:cxn>
                <a:cxn ang="0">
                  <a:pos x="12" y="50"/>
                </a:cxn>
                <a:cxn ang="0">
                  <a:pos x="23" y="51"/>
                </a:cxn>
                <a:cxn ang="0">
                  <a:pos x="23" y="56"/>
                </a:cxn>
                <a:cxn ang="0">
                  <a:pos x="31" y="64"/>
                </a:cxn>
                <a:cxn ang="0">
                  <a:pos x="20" y="79"/>
                </a:cxn>
                <a:cxn ang="0">
                  <a:pos x="14" y="91"/>
                </a:cxn>
                <a:cxn ang="0">
                  <a:pos x="25" y="93"/>
                </a:cxn>
                <a:cxn ang="0">
                  <a:pos x="31" y="93"/>
                </a:cxn>
                <a:cxn ang="0">
                  <a:pos x="10" y="108"/>
                </a:cxn>
                <a:cxn ang="0">
                  <a:pos x="12" y="111"/>
                </a:cxn>
                <a:cxn ang="0">
                  <a:pos x="21" y="108"/>
                </a:cxn>
                <a:cxn ang="0">
                  <a:pos x="31" y="104"/>
                </a:cxn>
                <a:cxn ang="0">
                  <a:pos x="56" y="101"/>
                </a:cxn>
                <a:cxn ang="0">
                  <a:pos x="65" y="94"/>
                </a:cxn>
                <a:cxn ang="0">
                  <a:pos x="68" y="80"/>
                </a:cxn>
                <a:cxn ang="0">
                  <a:pos x="59" y="75"/>
                </a:cxn>
                <a:cxn ang="0">
                  <a:pos x="56" y="76"/>
                </a:cxn>
                <a:cxn ang="0">
                  <a:pos x="57" y="72"/>
                </a:cxn>
                <a:cxn ang="0">
                  <a:pos x="42" y="50"/>
                </a:cxn>
                <a:cxn ang="0">
                  <a:pos x="27" y="36"/>
                </a:cxn>
                <a:cxn ang="0">
                  <a:pos x="37" y="14"/>
                </a:cxn>
                <a:cxn ang="0">
                  <a:pos x="20" y="12"/>
                </a:cxn>
                <a:cxn ang="0">
                  <a:pos x="25" y="0"/>
                </a:cxn>
                <a:cxn ang="0">
                  <a:pos x="11" y="4"/>
                </a:cxn>
                <a:cxn ang="0">
                  <a:pos x="6" y="14"/>
                </a:cxn>
                <a:cxn ang="0">
                  <a:pos x="6" y="17"/>
                </a:cxn>
                <a:cxn ang="0">
                  <a:pos x="0" y="15"/>
                </a:cxn>
              </a:cxnLst>
              <a:rect l="0" t="0" r="0" b="0"/>
              <a:pathLst>
                <a:path w="105" h="166">
                  <a:moveTo>
                    <a:pt x="9" y="31"/>
                  </a:moveTo>
                  <a:cubicBezTo>
                    <a:pt x="9" y="35"/>
                    <a:pt x="9" y="35"/>
                    <a:pt x="9" y="35"/>
                  </a:cubicBezTo>
                  <a:cubicBezTo>
                    <a:pt x="9" y="35"/>
                    <a:pt x="6" y="39"/>
                    <a:pt x="6" y="41"/>
                  </a:cubicBezTo>
                  <a:cubicBezTo>
                    <a:pt x="6" y="43"/>
                    <a:pt x="11" y="45"/>
                    <a:pt x="14" y="45"/>
                  </a:cubicBezTo>
                  <a:cubicBezTo>
                    <a:pt x="14" y="49"/>
                    <a:pt x="14" y="49"/>
                    <a:pt x="14" y="49"/>
                  </a:cubicBezTo>
                  <a:cubicBezTo>
                    <a:pt x="12" y="50"/>
                    <a:pt x="12" y="52"/>
                    <a:pt x="12" y="53"/>
                  </a:cubicBezTo>
                  <a:cubicBezTo>
                    <a:pt x="12" y="61"/>
                    <a:pt x="12" y="61"/>
                    <a:pt x="12" y="61"/>
                  </a:cubicBezTo>
                  <a:cubicBezTo>
                    <a:pt x="15" y="61"/>
                    <a:pt x="15" y="61"/>
                    <a:pt x="15" y="61"/>
                  </a:cubicBezTo>
                  <a:cubicBezTo>
                    <a:pt x="14" y="58"/>
                    <a:pt x="12" y="57"/>
                    <a:pt x="15" y="53"/>
                  </a:cubicBezTo>
                  <a:cubicBezTo>
                    <a:pt x="17" y="54"/>
                    <a:pt x="20" y="56"/>
                    <a:pt x="23" y="56"/>
                  </a:cubicBezTo>
                  <a:cubicBezTo>
                    <a:pt x="21" y="60"/>
                    <a:pt x="23" y="61"/>
                    <a:pt x="23" y="65"/>
                  </a:cubicBezTo>
                  <a:cubicBezTo>
                    <a:pt x="23" y="69"/>
                    <a:pt x="18" y="72"/>
                    <a:pt x="18" y="74"/>
                  </a:cubicBezTo>
                  <a:cubicBezTo>
                    <a:pt x="18" y="78"/>
                    <a:pt x="21" y="78"/>
                    <a:pt x="26" y="78"/>
                  </a:cubicBezTo>
                  <a:cubicBezTo>
                    <a:pt x="29" y="78"/>
                    <a:pt x="32" y="76"/>
                    <a:pt x="36" y="76"/>
                  </a:cubicBezTo>
                  <a:cubicBezTo>
                    <a:pt x="38" y="76"/>
                    <a:pt x="38" y="77"/>
                    <a:pt x="39" y="77"/>
                  </a:cubicBezTo>
                  <a:cubicBezTo>
                    <a:pt x="39" y="78"/>
                    <a:pt x="36" y="80"/>
                    <a:pt x="36" y="84"/>
                  </a:cubicBezTo>
                  <a:cubicBezTo>
                    <a:pt x="36" y="88"/>
                    <a:pt x="42" y="89"/>
                    <a:pt x="47" y="89"/>
                  </a:cubicBezTo>
                  <a:cubicBezTo>
                    <a:pt x="47" y="96"/>
                    <a:pt x="47" y="96"/>
                    <a:pt x="47" y="96"/>
                  </a:cubicBezTo>
                  <a:cubicBezTo>
                    <a:pt x="45" y="101"/>
                    <a:pt x="35" y="105"/>
                    <a:pt x="27" y="105"/>
                  </a:cubicBezTo>
                  <a:cubicBezTo>
                    <a:pt x="27" y="111"/>
                    <a:pt x="30" y="113"/>
                    <a:pt x="30" y="119"/>
                  </a:cubicBezTo>
                  <a:cubicBezTo>
                    <a:pt x="30" y="127"/>
                    <a:pt x="18" y="127"/>
                    <a:pt x="18" y="133"/>
                  </a:cubicBezTo>
                  <a:cubicBezTo>
                    <a:pt x="18" y="135"/>
                    <a:pt x="20" y="136"/>
                    <a:pt x="21" y="136"/>
                  </a:cubicBezTo>
                  <a:cubicBezTo>
                    <a:pt x="23" y="136"/>
                    <a:pt x="23" y="133"/>
                    <a:pt x="26" y="133"/>
                  </a:cubicBezTo>
                  <a:cubicBezTo>
                    <a:pt x="30" y="133"/>
                    <a:pt x="32" y="140"/>
                    <a:pt x="38" y="140"/>
                  </a:cubicBezTo>
                  <a:cubicBezTo>
                    <a:pt x="41" y="140"/>
                    <a:pt x="44" y="138"/>
                    <a:pt x="45" y="135"/>
                  </a:cubicBezTo>
                  <a:cubicBezTo>
                    <a:pt x="45" y="136"/>
                    <a:pt x="47" y="138"/>
                    <a:pt x="47" y="139"/>
                  </a:cubicBezTo>
                  <a:cubicBezTo>
                    <a:pt x="47" y="146"/>
                    <a:pt x="38" y="143"/>
                    <a:pt x="32" y="144"/>
                  </a:cubicBezTo>
                  <a:cubicBezTo>
                    <a:pt x="30" y="146"/>
                    <a:pt x="17" y="160"/>
                    <a:pt x="15" y="162"/>
                  </a:cubicBezTo>
                  <a:cubicBezTo>
                    <a:pt x="15" y="166"/>
                    <a:pt x="15" y="166"/>
                    <a:pt x="15" y="166"/>
                  </a:cubicBezTo>
                  <a:cubicBezTo>
                    <a:pt x="18" y="166"/>
                    <a:pt x="18" y="166"/>
                    <a:pt x="18" y="166"/>
                  </a:cubicBezTo>
                  <a:cubicBezTo>
                    <a:pt x="21" y="163"/>
                    <a:pt x="21" y="162"/>
                    <a:pt x="26" y="162"/>
                  </a:cubicBezTo>
                  <a:cubicBezTo>
                    <a:pt x="32" y="162"/>
                    <a:pt x="32" y="162"/>
                    <a:pt x="32" y="162"/>
                  </a:cubicBezTo>
                  <a:cubicBezTo>
                    <a:pt x="32" y="158"/>
                    <a:pt x="35" y="154"/>
                    <a:pt x="38" y="154"/>
                  </a:cubicBezTo>
                  <a:cubicBezTo>
                    <a:pt x="42" y="154"/>
                    <a:pt x="44" y="156"/>
                    <a:pt x="47" y="156"/>
                  </a:cubicBezTo>
                  <a:cubicBezTo>
                    <a:pt x="53" y="156"/>
                    <a:pt x="64" y="152"/>
                    <a:pt x="69" y="152"/>
                  </a:cubicBezTo>
                  <a:cubicBezTo>
                    <a:pt x="87" y="152"/>
                    <a:pt x="87" y="152"/>
                    <a:pt x="87" y="152"/>
                  </a:cubicBezTo>
                  <a:cubicBezTo>
                    <a:pt x="93" y="152"/>
                    <a:pt x="96" y="148"/>
                    <a:pt x="100" y="144"/>
                  </a:cubicBezTo>
                  <a:cubicBezTo>
                    <a:pt x="100" y="142"/>
                    <a:pt x="100" y="142"/>
                    <a:pt x="100" y="142"/>
                  </a:cubicBezTo>
                  <a:cubicBezTo>
                    <a:pt x="97" y="142"/>
                    <a:pt x="96" y="140"/>
                    <a:pt x="91" y="139"/>
                  </a:cubicBezTo>
                  <a:cubicBezTo>
                    <a:pt x="94" y="133"/>
                    <a:pt x="105" y="128"/>
                    <a:pt x="105" y="120"/>
                  </a:cubicBezTo>
                  <a:cubicBezTo>
                    <a:pt x="105" y="115"/>
                    <a:pt x="102" y="111"/>
                    <a:pt x="96" y="111"/>
                  </a:cubicBezTo>
                  <a:cubicBezTo>
                    <a:pt x="93" y="111"/>
                    <a:pt x="93" y="111"/>
                    <a:pt x="90" y="113"/>
                  </a:cubicBezTo>
                  <a:cubicBezTo>
                    <a:pt x="93" y="111"/>
                    <a:pt x="93" y="111"/>
                    <a:pt x="93" y="111"/>
                  </a:cubicBezTo>
                  <a:cubicBezTo>
                    <a:pt x="90" y="112"/>
                    <a:pt x="90" y="113"/>
                    <a:pt x="87" y="115"/>
                  </a:cubicBezTo>
                  <a:cubicBezTo>
                    <a:pt x="87" y="111"/>
                    <a:pt x="87" y="111"/>
                    <a:pt x="87" y="111"/>
                  </a:cubicBezTo>
                  <a:cubicBezTo>
                    <a:pt x="88" y="111"/>
                    <a:pt x="88" y="109"/>
                    <a:pt x="88" y="108"/>
                  </a:cubicBezTo>
                  <a:cubicBezTo>
                    <a:pt x="88" y="104"/>
                    <a:pt x="84" y="101"/>
                    <a:pt x="84" y="97"/>
                  </a:cubicBezTo>
                  <a:cubicBezTo>
                    <a:pt x="84" y="86"/>
                    <a:pt x="72" y="82"/>
                    <a:pt x="66" y="74"/>
                  </a:cubicBezTo>
                  <a:cubicBezTo>
                    <a:pt x="60" y="69"/>
                    <a:pt x="61" y="58"/>
                    <a:pt x="53" y="54"/>
                  </a:cubicBezTo>
                  <a:cubicBezTo>
                    <a:pt x="50" y="54"/>
                    <a:pt x="47" y="56"/>
                    <a:pt x="42" y="54"/>
                  </a:cubicBezTo>
                  <a:cubicBezTo>
                    <a:pt x="44" y="53"/>
                    <a:pt x="45" y="52"/>
                    <a:pt x="47" y="50"/>
                  </a:cubicBezTo>
                  <a:cubicBezTo>
                    <a:pt x="47" y="41"/>
                    <a:pt x="60" y="34"/>
                    <a:pt x="58" y="21"/>
                  </a:cubicBezTo>
                  <a:cubicBezTo>
                    <a:pt x="32" y="21"/>
                    <a:pt x="32" y="21"/>
                    <a:pt x="32" y="21"/>
                  </a:cubicBezTo>
                  <a:cubicBezTo>
                    <a:pt x="32" y="19"/>
                    <a:pt x="30" y="19"/>
                    <a:pt x="30" y="18"/>
                  </a:cubicBezTo>
                  <a:cubicBezTo>
                    <a:pt x="32" y="11"/>
                    <a:pt x="42" y="11"/>
                    <a:pt x="42" y="4"/>
                  </a:cubicBezTo>
                  <a:cubicBezTo>
                    <a:pt x="42" y="4"/>
                    <a:pt x="39" y="0"/>
                    <a:pt x="38" y="0"/>
                  </a:cubicBezTo>
                  <a:cubicBezTo>
                    <a:pt x="24" y="0"/>
                    <a:pt x="24" y="0"/>
                    <a:pt x="24" y="0"/>
                  </a:cubicBezTo>
                  <a:cubicBezTo>
                    <a:pt x="21" y="0"/>
                    <a:pt x="17" y="4"/>
                    <a:pt x="17" y="7"/>
                  </a:cubicBezTo>
                  <a:cubicBezTo>
                    <a:pt x="17" y="9"/>
                    <a:pt x="15" y="11"/>
                    <a:pt x="15" y="15"/>
                  </a:cubicBezTo>
                  <a:cubicBezTo>
                    <a:pt x="12" y="15"/>
                    <a:pt x="9" y="17"/>
                    <a:pt x="9" y="21"/>
                  </a:cubicBezTo>
                  <a:cubicBezTo>
                    <a:pt x="9" y="22"/>
                    <a:pt x="11" y="23"/>
                    <a:pt x="12" y="23"/>
                  </a:cubicBezTo>
                  <a:cubicBezTo>
                    <a:pt x="12" y="25"/>
                    <a:pt x="11" y="26"/>
                    <a:pt x="9" y="26"/>
                  </a:cubicBezTo>
                  <a:cubicBezTo>
                    <a:pt x="9" y="26"/>
                    <a:pt x="6" y="25"/>
                    <a:pt x="6" y="22"/>
                  </a:cubicBezTo>
                  <a:cubicBezTo>
                    <a:pt x="0" y="22"/>
                    <a:pt x="0" y="22"/>
                    <a:pt x="0" y="22"/>
                  </a:cubicBezTo>
                  <a:cubicBezTo>
                    <a:pt x="0" y="29"/>
                    <a:pt x="3" y="30"/>
                    <a:pt x="9" y="31"/>
                  </a:cubicBezTo>
                </a:path>
              </a:pathLst>
            </a:custGeom>
            <a:grpFill/>
            <a:ln w="9525">
              <a:noFill/>
            </a:ln>
          </p:spPr>
          <p:txBody>
            <a:bodyPr/>
            <a:lstStyle/>
            <a:p>
              <a:endParaRPr lang="zh-CN" altLang="en-US" sz="100"/>
            </a:p>
          </p:txBody>
        </p:sp>
        <p:sp>
          <p:nvSpPr>
            <p:cNvPr id="30807" name="Freeform 373"/>
            <p:cNvSpPr/>
            <p:nvPr/>
          </p:nvSpPr>
          <p:spPr>
            <a:xfrm>
              <a:off x="2703" y="1203"/>
              <a:ext cx="5" cy="6"/>
            </a:xfrm>
            <a:custGeom>
              <a:avLst/>
              <a:gdLst/>
              <a:ahLst/>
              <a:cxnLst>
                <a:cxn ang="0">
                  <a:pos x="3" y="0"/>
                </a:cxn>
                <a:cxn ang="0">
                  <a:pos x="0" y="4"/>
                </a:cxn>
                <a:cxn ang="0">
                  <a:pos x="3" y="4"/>
                </a:cxn>
                <a:cxn ang="0">
                  <a:pos x="3" y="0"/>
                </a:cxn>
                <a:cxn ang="0">
                  <a:pos x="3" y="0"/>
                </a:cxn>
              </a:cxnLst>
              <a:rect l="0" t="0" r="0" b="0"/>
              <a:pathLst>
                <a:path w="6" h="7">
                  <a:moveTo>
                    <a:pt x="5" y="0"/>
                  </a:moveTo>
                  <a:cubicBezTo>
                    <a:pt x="2" y="2"/>
                    <a:pt x="0" y="4"/>
                    <a:pt x="0" y="7"/>
                  </a:cubicBezTo>
                  <a:cubicBezTo>
                    <a:pt x="6" y="7"/>
                    <a:pt x="6" y="7"/>
                    <a:pt x="6" y="7"/>
                  </a:cubicBezTo>
                  <a:cubicBezTo>
                    <a:pt x="6" y="4"/>
                    <a:pt x="6" y="2"/>
                    <a:pt x="6" y="0"/>
                  </a:cubicBezTo>
                  <a:lnTo>
                    <a:pt x="5" y="0"/>
                  </a:lnTo>
                  <a:close/>
                </a:path>
              </a:pathLst>
            </a:custGeom>
            <a:grpFill/>
            <a:ln w="9525">
              <a:noFill/>
            </a:ln>
          </p:spPr>
          <p:txBody>
            <a:bodyPr/>
            <a:lstStyle/>
            <a:p>
              <a:endParaRPr lang="zh-CN" altLang="en-US" sz="100"/>
            </a:p>
          </p:txBody>
        </p:sp>
        <p:sp>
          <p:nvSpPr>
            <p:cNvPr id="30808" name="Freeform 374"/>
            <p:cNvSpPr/>
            <p:nvPr/>
          </p:nvSpPr>
          <p:spPr>
            <a:xfrm>
              <a:off x="2495" y="983"/>
              <a:ext cx="112" cy="54"/>
            </a:xfrm>
            <a:custGeom>
              <a:avLst/>
              <a:gdLst/>
              <a:ahLst/>
              <a:cxnLst>
                <a:cxn ang="0">
                  <a:pos x="83" y="23"/>
                </a:cxn>
                <a:cxn ang="0">
                  <a:pos x="84" y="21"/>
                </a:cxn>
                <a:cxn ang="0">
                  <a:pos x="74" y="5"/>
                </a:cxn>
                <a:cxn ang="0">
                  <a:pos x="76" y="3"/>
                </a:cxn>
                <a:cxn ang="0">
                  <a:pos x="69" y="4"/>
                </a:cxn>
                <a:cxn ang="0">
                  <a:pos x="63" y="0"/>
                </a:cxn>
                <a:cxn ang="0">
                  <a:pos x="60" y="0"/>
                </a:cxn>
                <a:cxn ang="0">
                  <a:pos x="59" y="4"/>
                </a:cxn>
                <a:cxn ang="0">
                  <a:pos x="49" y="5"/>
                </a:cxn>
                <a:cxn ang="0">
                  <a:pos x="40" y="4"/>
                </a:cxn>
                <a:cxn ang="0">
                  <a:pos x="40" y="8"/>
                </a:cxn>
                <a:cxn ang="0">
                  <a:pos x="36" y="5"/>
                </a:cxn>
                <a:cxn ang="0">
                  <a:pos x="29" y="8"/>
                </a:cxn>
                <a:cxn ang="0">
                  <a:pos x="26" y="4"/>
                </a:cxn>
                <a:cxn ang="0">
                  <a:pos x="26" y="9"/>
                </a:cxn>
                <a:cxn ang="0">
                  <a:pos x="20" y="10"/>
                </a:cxn>
                <a:cxn ang="0">
                  <a:pos x="16" y="4"/>
                </a:cxn>
                <a:cxn ang="0">
                  <a:pos x="14" y="0"/>
                </a:cxn>
                <a:cxn ang="0">
                  <a:pos x="12" y="0"/>
                </a:cxn>
                <a:cxn ang="0">
                  <a:pos x="6" y="3"/>
                </a:cxn>
                <a:cxn ang="0">
                  <a:pos x="6" y="5"/>
                </a:cxn>
                <a:cxn ang="0">
                  <a:pos x="0" y="5"/>
                </a:cxn>
                <a:cxn ang="0">
                  <a:pos x="16" y="13"/>
                </a:cxn>
                <a:cxn ang="0">
                  <a:pos x="16" y="15"/>
                </a:cxn>
                <a:cxn ang="0">
                  <a:pos x="1" y="18"/>
                </a:cxn>
                <a:cxn ang="0">
                  <a:pos x="14" y="18"/>
                </a:cxn>
                <a:cxn ang="0">
                  <a:pos x="12" y="28"/>
                </a:cxn>
                <a:cxn ang="0">
                  <a:pos x="10" y="30"/>
                </a:cxn>
                <a:cxn ang="0">
                  <a:pos x="23" y="36"/>
                </a:cxn>
                <a:cxn ang="0">
                  <a:pos x="49" y="41"/>
                </a:cxn>
                <a:cxn ang="0">
                  <a:pos x="71" y="33"/>
                </a:cxn>
                <a:cxn ang="0">
                  <a:pos x="83" y="23"/>
                </a:cxn>
              </a:cxnLst>
              <a:rect l="0" t="0" r="0" b="0"/>
              <a:pathLst>
                <a:path w="129" h="62">
                  <a:moveTo>
                    <a:pt x="127" y="34"/>
                  </a:moveTo>
                  <a:cubicBezTo>
                    <a:pt x="129" y="32"/>
                    <a:pt x="129" y="32"/>
                    <a:pt x="129" y="32"/>
                  </a:cubicBezTo>
                  <a:cubicBezTo>
                    <a:pt x="129" y="19"/>
                    <a:pt x="113" y="22"/>
                    <a:pt x="113" y="8"/>
                  </a:cubicBezTo>
                  <a:cubicBezTo>
                    <a:pt x="113" y="7"/>
                    <a:pt x="114" y="5"/>
                    <a:pt x="116" y="4"/>
                  </a:cubicBezTo>
                  <a:cubicBezTo>
                    <a:pt x="111" y="4"/>
                    <a:pt x="108" y="7"/>
                    <a:pt x="105" y="7"/>
                  </a:cubicBezTo>
                  <a:cubicBezTo>
                    <a:pt x="101" y="7"/>
                    <a:pt x="96" y="5"/>
                    <a:pt x="96" y="0"/>
                  </a:cubicBezTo>
                  <a:cubicBezTo>
                    <a:pt x="95" y="1"/>
                    <a:pt x="95" y="1"/>
                    <a:pt x="92" y="0"/>
                  </a:cubicBezTo>
                  <a:cubicBezTo>
                    <a:pt x="90" y="1"/>
                    <a:pt x="90" y="3"/>
                    <a:pt x="90" y="7"/>
                  </a:cubicBezTo>
                  <a:cubicBezTo>
                    <a:pt x="86" y="3"/>
                    <a:pt x="80" y="8"/>
                    <a:pt x="76" y="8"/>
                  </a:cubicBezTo>
                  <a:cubicBezTo>
                    <a:pt x="71" y="8"/>
                    <a:pt x="67" y="7"/>
                    <a:pt x="61" y="7"/>
                  </a:cubicBezTo>
                  <a:cubicBezTo>
                    <a:pt x="61" y="8"/>
                    <a:pt x="61" y="11"/>
                    <a:pt x="61" y="12"/>
                  </a:cubicBezTo>
                  <a:cubicBezTo>
                    <a:pt x="59" y="11"/>
                    <a:pt x="58" y="9"/>
                    <a:pt x="55" y="8"/>
                  </a:cubicBezTo>
                  <a:cubicBezTo>
                    <a:pt x="44" y="12"/>
                    <a:pt x="44" y="12"/>
                    <a:pt x="44" y="12"/>
                  </a:cubicBezTo>
                  <a:cubicBezTo>
                    <a:pt x="42" y="12"/>
                    <a:pt x="40" y="9"/>
                    <a:pt x="39" y="7"/>
                  </a:cubicBezTo>
                  <a:cubicBezTo>
                    <a:pt x="37" y="9"/>
                    <a:pt x="37" y="9"/>
                    <a:pt x="39" y="13"/>
                  </a:cubicBezTo>
                  <a:cubicBezTo>
                    <a:pt x="36" y="13"/>
                    <a:pt x="33" y="16"/>
                    <a:pt x="30" y="16"/>
                  </a:cubicBezTo>
                  <a:cubicBezTo>
                    <a:pt x="27" y="16"/>
                    <a:pt x="24" y="9"/>
                    <a:pt x="24" y="7"/>
                  </a:cubicBezTo>
                  <a:cubicBezTo>
                    <a:pt x="24" y="4"/>
                    <a:pt x="21" y="3"/>
                    <a:pt x="21" y="0"/>
                  </a:cubicBezTo>
                  <a:cubicBezTo>
                    <a:pt x="18" y="0"/>
                    <a:pt x="18" y="0"/>
                    <a:pt x="18" y="0"/>
                  </a:cubicBezTo>
                  <a:cubicBezTo>
                    <a:pt x="13" y="0"/>
                    <a:pt x="13" y="5"/>
                    <a:pt x="9" y="5"/>
                  </a:cubicBezTo>
                  <a:cubicBezTo>
                    <a:pt x="9" y="8"/>
                    <a:pt x="9" y="8"/>
                    <a:pt x="9" y="8"/>
                  </a:cubicBezTo>
                  <a:cubicBezTo>
                    <a:pt x="7" y="7"/>
                    <a:pt x="4" y="7"/>
                    <a:pt x="0" y="8"/>
                  </a:cubicBezTo>
                  <a:cubicBezTo>
                    <a:pt x="1" y="13"/>
                    <a:pt x="18" y="19"/>
                    <a:pt x="24" y="19"/>
                  </a:cubicBezTo>
                  <a:cubicBezTo>
                    <a:pt x="24" y="20"/>
                    <a:pt x="24" y="22"/>
                    <a:pt x="25" y="22"/>
                  </a:cubicBezTo>
                  <a:cubicBezTo>
                    <a:pt x="21" y="24"/>
                    <a:pt x="9" y="27"/>
                    <a:pt x="1" y="27"/>
                  </a:cubicBezTo>
                  <a:cubicBezTo>
                    <a:pt x="6" y="31"/>
                    <a:pt x="13" y="27"/>
                    <a:pt x="21" y="28"/>
                  </a:cubicBezTo>
                  <a:cubicBezTo>
                    <a:pt x="21" y="34"/>
                    <a:pt x="19" y="37"/>
                    <a:pt x="19" y="43"/>
                  </a:cubicBezTo>
                  <a:cubicBezTo>
                    <a:pt x="18" y="43"/>
                    <a:pt x="16" y="45"/>
                    <a:pt x="15" y="46"/>
                  </a:cubicBezTo>
                  <a:cubicBezTo>
                    <a:pt x="25" y="46"/>
                    <a:pt x="28" y="53"/>
                    <a:pt x="34" y="54"/>
                  </a:cubicBezTo>
                  <a:cubicBezTo>
                    <a:pt x="46" y="58"/>
                    <a:pt x="58" y="62"/>
                    <a:pt x="74" y="62"/>
                  </a:cubicBezTo>
                  <a:cubicBezTo>
                    <a:pt x="89" y="62"/>
                    <a:pt x="98" y="54"/>
                    <a:pt x="108" y="50"/>
                  </a:cubicBezTo>
                  <a:cubicBezTo>
                    <a:pt x="114" y="49"/>
                    <a:pt x="124" y="41"/>
                    <a:pt x="127" y="34"/>
                  </a:cubicBezTo>
                </a:path>
              </a:pathLst>
            </a:custGeom>
            <a:grpFill/>
            <a:ln w="9525">
              <a:noFill/>
            </a:ln>
          </p:spPr>
          <p:txBody>
            <a:bodyPr/>
            <a:lstStyle/>
            <a:p>
              <a:endParaRPr lang="zh-CN" altLang="en-US" sz="100"/>
            </a:p>
          </p:txBody>
        </p:sp>
        <p:sp>
          <p:nvSpPr>
            <p:cNvPr id="30809" name="Freeform 375"/>
            <p:cNvSpPr/>
            <p:nvPr/>
          </p:nvSpPr>
          <p:spPr>
            <a:xfrm>
              <a:off x="1824" y="1648"/>
              <a:ext cx="116" cy="44"/>
            </a:xfrm>
            <a:custGeom>
              <a:avLst/>
              <a:gdLst/>
              <a:ahLst/>
              <a:cxnLst>
                <a:cxn ang="0">
                  <a:pos x="88" y="29"/>
                </a:cxn>
                <a:cxn ang="0">
                  <a:pos x="80" y="23"/>
                </a:cxn>
                <a:cxn ang="0">
                  <a:pos x="77" y="23"/>
                </a:cxn>
                <a:cxn ang="0">
                  <a:pos x="77" y="20"/>
                </a:cxn>
                <a:cxn ang="0">
                  <a:pos x="58" y="11"/>
                </a:cxn>
                <a:cxn ang="0">
                  <a:pos x="53" y="9"/>
                </a:cxn>
                <a:cxn ang="0">
                  <a:pos x="24" y="0"/>
                </a:cxn>
                <a:cxn ang="0">
                  <a:pos x="0" y="14"/>
                </a:cxn>
                <a:cxn ang="0">
                  <a:pos x="3" y="14"/>
                </a:cxn>
                <a:cxn ang="0">
                  <a:pos x="20" y="6"/>
                </a:cxn>
                <a:cxn ang="0">
                  <a:pos x="24" y="8"/>
                </a:cxn>
                <a:cxn ang="0">
                  <a:pos x="24" y="11"/>
                </a:cxn>
                <a:cxn ang="0">
                  <a:pos x="33" y="11"/>
                </a:cxn>
                <a:cxn ang="0">
                  <a:pos x="44" y="16"/>
                </a:cxn>
                <a:cxn ang="0">
                  <a:pos x="50" y="16"/>
                </a:cxn>
                <a:cxn ang="0">
                  <a:pos x="52" y="19"/>
                </a:cxn>
                <a:cxn ang="0">
                  <a:pos x="63" y="26"/>
                </a:cxn>
                <a:cxn ang="0">
                  <a:pos x="59" y="29"/>
                </a:cxn>
                <a:cxn ang="0">
                  <a:pos x="59" y="31"/>
                </a:cxn>
                <a:cxn ang="0">
                  <a:pos x="77" y="34"/>
                </a:cxn>
                <a:cxn ang="0">
                  <a:pos x="88" y="29"/>
                </a:cxn>
              </a:cxnLst>
              <a:rect l="0" t="0" r="0" b="0"/>
              <a:pathLst>
                <a:path w="133" h="50">
                  <a:moveTo>
                    <a:pt x="133" y="43"/>
                  </a:moveTo>
                  <a:cubicBezTo>
                    <a:pt x="130" y="42"/>
                    <a:pt x="127" y="35"/>
                    <a:pt x="122" y="34"/>
                  </a:cubicBezTo>
                  <a:cubicBezTo>
                    <a:pt x="116" y="34"/>
                    <a:pt x="116" y="34"/>
                    <a:pt x="116" y="34"/>
                  </a:cubicBezTo>
                  <a:cubicBezTo>
                    <a:pt x="115" y="32"/>
                    <a:pt x="116" y="31"/>
                    <a:pt x="116" y="30"/>
                  </a:cubicBezTo>
                  <a:cubicBezTo>
                    <a:pt x="106" y="30"/>
                    <a:pt x="94" y="24"/>
                    <a:pt x="88" y="17"/>
                  </a:cubicBezTo>
                  <a:cubicBezTo>
                    <a:pt x="86" y="17"/>
                    <a:pt x="83" y="12"/>
                    <a:pt x="80" y="12"/>
                  </a:cubicBezTo>
                  <a:cubicBezTo>
                    <a:pt x="66" y="12"/>
                    <a:pt x="57" y="0"/>
                    <a:pt x="37" y="0"/>
                  </a:cubicBezTo>
                  <a:cubicBezTo>
                    <a:pt x="16" y="0"/>
                    <a:pt x="7" y="8"/>
                    <a:pt x="0" y="21"/>
                  </a:cubicBezTo>
                  <a:cubicBezTo>
                    <a:pt x="4" y="21"/>
                    <a:pt x="4" y="21"/>
                    <a:pt x="4" y="21"/>
                  </a:cubicBezTo>
                  <a:cubicBezTo>
                    <a:pt x="9" y="16"/>
                    <a:pt x="21" y="9"/>
                    <a:pt x="30" y="9"/>
                  </a:cubicBezTo>
                  <a:cubicBezTo>
                    <a:pt x="31" y="9"/>
                    <a:pt x="34" y="9"/>
                    <a:pt x="36" y="11"/>
                  </a:cubicBezTo>
                  <a:cubicBezTo>
                    <a:pt x="34" y="12"/>
                    <a:pt x="34" y="15"/>
                    <a:pt x="36" y="16"/>
                  </a:cubicBezTo>
                  <a:cubicBezTo>
                    <a:pt x="49" y="16"/>
                    <a:pt x="49" y="16"/>
                    <a:pt x="49" y="16"/>
                  </a:cubicBezTo>
                  <a:cubicBezTo>
                    <a:pt x="55" y="16"/>
                    <a:pt x="58" y="24"/>
                    <a:pt x="66" y="24"/>
                  </a:cubicBezTo>
                  <a:cubicBezTo>
                    <a:pt x="68" y="24"/>
                    <a:pt x="70" y="23"/>
                    <a:pt x="74" y="24"/>
                  </a:cubicBezTo>
                  <a:cubicBezTo>
                    <a:pt x="76" y="25"/>
                    <a:pt x="76" y="28"/>
                    <a:pt x="79" y="28"/>
                  </a:cubicBezTo>
                  <a:cubicBezTo>
                    <a:pt x="80" y="36"/>
                    <a:pt x="88" y="35"/>
                    <a:pt x="94" y="39"/>
                  </a:cubicBezTo>
                  <a:cubicBezTo>
                    <a:pt x="94" y="42"/>
                    <a:pt x="92" y="43"/>
                    <a:pt x="89" y="43"/>
                  </a:cubicBezTo>
                  <a:cubicBezTo>
                    <a:pt x="89" y="46"/>
                    <a:pt x="89" y="46"/>
                    <a:pt x="89" y="46"/>
                  </a:cubicBezTo>
                  <a:cubicBezTo>
                    <a:pt x="98" y="46"/>
                    <a:pt x="106" y="50"/>
                    <a:pt x="116" y="50"/>
                  </a:cubicBezTo>
                  <a:cubicBezTo>
                    <a:pt x="121" y="50"/>
                    <a:pt x="130" y="50"/>
                    <a:pt x="133" y="43"/>
                  </a:cubicBezTo>
                </a:path>
              </a:pathLst>
            </a:custGeom>
            <a:grpFill/>
            <a:ln w="9525">
              <a:noFill/>
            </a:ln>
          </p:spPr>
          <p:txBody>
            <a:bodyPr/>
            <a:lstStyle/>
            <a:p>
              <a:endParaRPr lang="zh-CN" altLang="en-US" sz="100"/>
            </a:p>
          </p:txBody>
        </p:sp>
        <p:sp>
          <p:nvSpPr>
            <p:cNvPr id="30810" name="Freeform 376"/>
            <p:cNvSpPr/>
            <p:nvPr/>
          </p:nvSpPr>
          <p:spPr>
            <a:xfrm>
              <a:off x="1839" y="1665"/>
              <a:ext cx="7" cy="6"/>
            </a:xfrm>
            <a:custGeom>
              <a:avLst/>
              <a:gdLst/>
              <a:ahLst/>
              <a:cxnLst>
                <a:cxn ang="0">
                  <a:pos x="4" y="0"/>
                </a:cxn>
                <a:cxn ang="0">
                  <a:pos x="4" y="2"/>
                </a:cxn>
                <a:cxn ang="0">
                  <a:pos x="0" y="3"/>
                </a:cxn>
                <a:cxn ang="0">
                  <a:pos x="5" y="3"/>
                </a:cxn>
                <a:cxn ang="0">
                  <a:pos x="5" y="0"/>
                </a:cxn>
                <a:cxn ang="0">
                  <a:pos x="4" y="0"/>
                </a:cxn>
                <a:cxn ang="0">
                  <a:pos x="4" y="0"/>
                </a:cxn>
              </a:cxnLst>
              <a:rect l="0" t="0" r="0" b="0"/>
              <a:pathLst>
                <a:path w="8" h="7">
                  <a:moveTo>
                    <a:pt x="5" y="0"/>
                  </a:moveTo>
                  <a:cubicBezTo>
                    <a:pt x="5" y="2"/>
                    <a:pt x="5" y="2"/>
                    <a:pt x="5" y="2"/>
                  </a:cubicBezTo>
                  <a:cubicBezTo>
                    <a:pt x="3" y="2"/>
                    <a:pt x="0" y="4"/>
                    <a:pt x="0" y="6"/>
                  </a:cubicBezTo>
                  <a:cubicBezTo>
                    <a:pt x="0" y="7"/>
                    <a:pt x="6" y="6"/>
                    <a:pt x="8" y="6"/>
                  </a:cubicBezTo>
                  <a:cubicBezTo>
                    <a:pt x="8" y="5"/>
                    <a:pt x="8" y="2"/>
                    <a:pt x="8" y="0"/>
                  </a:cubicBezTo>
                  <a:cubicBezTo>
                    <a:pt x="6" y="0"/>
                    <a:pt x="6" y="0"/>
                    <a:pt x="6" y="0"/>
                  </a:cubicBezTo>
                  <a:lnTo>
                    <a:pt x="5" y="0"/>
                  </a:lnTo>
                  <a:close/>
                </a:path>
              </a:pathLst>
            </a:custGeom>
            <a:grpFill/>
            <a:ln w="9525">
              <a:noFill/>
            </a:ln>
          </p:spPr>
          <p:txBody>
            <a:bodyPr/>
            <a:lstStyle/>
            <a:p>
              <a:endParaRPr lang="zh-CN" altLang="en-US" sz="100"/>
            </a:p>
          </p:txBody>
        </p:sp>
        <p:sp>
          <p:nvSpPr>
            <p:cNvPr id="30811" name="Freeform 377"/>
            <p:cNvSpPr/>
            <p:nvPr/>
          </p:nvSpPr>
          <p:spPr>
            <a:xfrm>
              <a:off x="1897" y="1706"/>
              <a:ext cx="20" cy="9"/>
            </a:xfrm>
            <a:custGeom>
              <a:avLst/>
              <a:gdLst/>
              <a:ahLst/>
              <a:cxnLst>
                <a:cxn ang="0">
                  <a:pos x="0" y="3"/>
                </a:cxn>
                <a:cxn ang="0">
                  <a:pos x="5" y="7"/>
                </a:cxn>
                <a:cxn ang="0">
                  <a:pos x="15" y="5"/>
                </a:cxn>
                <a:cxn ang="0">
                  <a:pos x="12" y="3"/>
                </a:cxn>
                <a:cxn ang="0">
                  <a:pos x="12" y="4"/>
                </a:cxn>
                <a:cxn ang="0">
                  <a:pos x="3" y="0"/>
                </a:cxn>
                <a:cxn ang="0">
                  <a:pos x="0" y="3"/>
                </a:cxn>
              </a:cxnLst>
              <a:rect l="0" t="0" r="0" b="0"/>
              <a:pathLst>
                <a:path w="23" h="10">
                  <a:moveTo>
                    <a:pt x="0" y="3"/>
                  </a:moveTo>
                  <a:cubicBezTo>
                    <a:pt x="0" y="7"/>
                    <a:pt x="3" y="10"/>
                    <a:pt x="8" y="10"/>
                  </a:cubicBezTo>
                  <a:cubicBezTo>
                    <a:pt x="12" y="10"/>
                    <a:pt x="17" y="8"/>
                    <a:pt x="23" y="7"/>
                  </a:cubicBezTo>
                  <a:cubicBezTo>
                    <a:pt x="21" y="5"/>
                    <a:pt x="21" y="4"/>
                    <a:pt x="18" y="3"/>
                  </a:cubicBezTo>
                  <a:cubicBezTo>
                    <a:pt x="18" y="4"/>
                    <a:pt x="18" y="4"/>
                    <a:pt x="18" y="4"/>
                  </a:cubicBezTo>
                  <a:cubicBezTo>
                    <a:pt x="17" y="3"/>
                    <a:pt x="11" y="0"/>
                    <a:pt x="5" y="0"/>
                  </a:cubicBezTo>
                  <a:cubicBezTo>
                    <a:pt x="3" y="0"/>
                    <a:pt x="0" y="1"/>
                    <a:pt x="0" y="3"/>
                  </a:cubicBezTo>
                </a:path>
              </a:pathLst>
            </a:custGeom>
            <a:grpFill/>
            <a:ln w="9525">
              <a:noFill/>
            </a:ln>
          </p:spPr>
          <p:txBody>
            <a:bodyPr/>
            <a:lstStyle/>
            <a:p>
              <a:endParaRPr lang="zh-CN" altLang="en-US" sz="100"/>
            </a:p>
          </p:txBody>
        </p:sp>
        <p:sp>
          <p:nvSpPr>
            <p:cNvPr id="30812" name="Freeform 378"/>
            <p:cNvSpPr/>
            <p:nvPr/>
          </p:nvSpPr>
          <p:spPr>
            <a:xfrm>
              <a:off x="2019" y="1706"/>
              <a:ext cx="16" cy="6"/>
            </a:xfrm>
            <a:custGeom>
              <a:avLst/>
              <a:gdLst/>
              <a:ahLst/>
              <a:cxnLst>
                <a:cxn ang="0">
                  <a:pos x="0" y="2"/>
                </a:cxn>
                <a:cxn ang="0">
                  <a:pos x="7" y="4"/>
                </a:cxn>
                <a:cxn ang="0">
                  <a:pos x="11" y="3"/>
                </a:cxn>
                <a:cxn ang="0">
                  <a:pos x="3" y="0"/>
                </a:cxn>
                <a:cxn ang="0">
                  <a:pos x="0" y="2"/>
                </a:cxn>
              </a:cxnLst>
              <a:rect l="0" t="0" r="0" b="0"/>
              <a:pathLst>
                <a:path w="19" h="7">
                  <a:moveTo>
                    <a:pt x="0" y="2"/>
                  </a:moveTo>
                  <a:cubicBezTo>
                    <a:pt x="0" y="7"/>
                    <a:pt x="7" y="7"/>
                    <a:pt x="11" y="7"/>
                  </a:cubicBezTo>
                  <a:cubicBezTo>
                    <a:pt x="14" y="7"/>
                    <a:pt x="17" y="7"/>
                    <a:pt x="19" y="5"/>
                  </a:cubicBezTo>
                  <a:cubicBezTo>
                    <a:pt x="17" y="2"/>
                    <a:pt x="7" y="0"/>
                    <a:pt x="5" y="0"/>
                  </a:cubicBezTo>
                  <a:cubicBezTo>
                    <a:pt x="3" y="0"/>
                    <a:pt x="0" y="0"/>
                    <a:pt x="0" y="2"/>
                  </a:cubicBezTo>
                </a:path>
              </a:pathLst>
            </a:custGeom>
            <a:grpFill/>
            <a:ln w="9525">
              <a:noFill/>
            </a:ln>
          </p:spPr>
          <p:txBody>
            <a:bodyPr/>
            <a:lstStyle/>
            <a:p>
              <a:endParaRPr lang="zh-CN" altLang="en-US" sz="100"/>
            </a:p>
          </p:txBody>
        </p:sp>
        <p:sp>
          <p:nvSpPr>
            <p:cNvPr id="30813" name="Freeform 379"/>
            <p:cNvSpPr/>
            <p:nvPr/>
          </p:nvSpPr>
          <p:spPr>
            <a:xfrm>
              <a:off x="1940" y="1687"/>
              <a:ext cx="65" cy="29"/>
            </a:xfrm>
            <a:custGeom>
              <a:avLst/>
              <a:gdLst/>
              <a:ahLst/>
              <a:cxnLst>
                <a:cxn ang="0">
                  <a:pos x="0" y="15"/>
                </a:cxn>
                <a:cxn ang="0">
                  <a:pos x="3" y="20"/>
                </a:cxn>
                <a:cxn ang="0">
                  <a:pos x="3" y="18"/>
                </a:cxn>
                <a:cxn ang="0">
                  <a:pos x="8" y="18"/>
                </a:cxn>
                <a:cxn ang="0">
                  <a:pos x="20" y="18"/>
                </a:cxn>
                <a:cxn ang="0">
                  <a:pos x="24" y="22"/>
                </a:cxn>
                <a:cxn ang="0">
                  <a:pos x="31" y="17"/>
                </a:cxn>
                <a:cxn ang="0">
                  <a:pos x="33" y="18"/>
                </a:cxn>
                <a:cxn ang="0">
                  <a:pos x="38" y="16"/>
                </a:cxn>
                <a:cxn ang="0">
                  <a:pos x="49" y="16"/>
                </a:cxn>
                <a:cxn ang="0">
                  <a:pos x="42" y="9"/>
                </a:cxn>
                <a:cxn ang="0">
                  <a:pos x="42" y="10"/>
                </a:cxn>
                <a:cxn ang="0">
                  <a:pos x="27" y="2"/>
                </a:cxn>
                <a:cxn ang="0">
                  <a:pos x="18" y="4"/>
                </a:cxn>
                <a:cxn ang="0">
                  <a:pos x="11" y="0"/>
                </a:cxn>
                <a:cxn ang="0">
                  <a:pos x="9" y="4"/>
                </a:cxn>
                <a:cxn ang="0">
                  <a:pos x="12" y="7"/>
                </a:cxn>
                <a:cxn ang="0">
                  <a:pos x="14" y="13"/>
                </a:cxn>
                <a:cxn ang="0">
                  <a:pos x="3" y="13"/>
                </a:cxn>
                <a:cxn ang="0">
                  <a:pos x="0" y="15"/>
                </a:cxn>
              </a:cxnLst>
              <a:rect l="0" t="0" r="0" b="0"/>
              <a:pathLst>
                <a:path w="75" h="33">
                  <a:moveTo>
                    <a:pt x="0" y="22"/>
                  </a:moveTo>
                  <a:cubicBezTo>
                    <a:pt x="0" y="25"/>
                    <a:pt x="3" y="29"/>
                    <a:pt x="6" y="30"/>
                  </a:cubicBezTo>
                  <a:cubicBezTo>
                    <a:pt x="6" y="27"/>
                    <a:pt x="6" y="27"/>
                    <a:pt x="6" y="26"/>
                  </a:cubicBezTo>
                  <a:cubicBezTo>
                    <a:pt x="8" y="27"/>
                    <a:pt x="8" y="26"/>
                    <a:pt x="11" y="26"/>
                  </a:cubicBezTo>
                  <a:cubicBezTo>
                    <a:pt x="16" y="26"/>
                    <a:pt x="28" y="25"/>
                    <a:pt x="31" y="27"/>
                  </a:cubicBezTo>
                  <a:cubicBezTo>
                    <a:pt x="34" y="29"/>
                    <a:pt x="32" y="33"/>
                    <a:pt x="37" y="33"/>
                  </a:cubicBezTo>
                  <a:cubicBezTo>
                    <a:pt x="41" y="33"/>
                    <a:pt x="41" y="25"/>
                    <a:pt x="47" y="25"/>
                  </a:cubicBezTo>
                  <a:cubicBezTo>
                    <a:pt x="49" y="25"/>
                    <a:pt x="49" y="27"/>
                    <a:pt x="51" y="27"/>
                  </a:cubicBezTo>
                  <a:cubicBezTo>
                    <a:pt x="54" y="27"/>
                    <a:pt x="56" y="25"/>
                    <a:pt x="59" y="23"/>
                  </a:cubicBezTo>
                  <a:cubicBezTo>
                    <a:pt x="75" y="23"/>
                    <a:pt x="75" y="23"/>
                    <a:pt x="75" y="23"/>
                  </a:cubicBezTo>
                  <a:cubicBezTo>
                    <a:pt x="72" y="18"/>
                    <a:pt x="68" y="17"/>
                    <a:pt x="63" y="13"/>
                  </a:cubicBezTo>
                  <a:cubicBezTo>
                    <a:pt x="66" y="14"/>
                    <a:pt x="66" y="14"/>
                    <a:pt x="66" y="14"/>
                  </a:cubicBezTo>
                  <a:cubicBezTo>
                    <a:pt x="57" y="10"/>
                    <a:pt x="54" y="2"/>
                    <a:pt x="41" y="2"/>
                  </a:cubicBezTo>
                  <a:cubicBezTo>
                    <a:pt x="37" y="2"/>
                    <a:pt x="34" y="5"/>
                    <a:pt x="28" y="5"/>
                  </a:cubicBezTo>
                  <a:cubicBezTo>
                    <a:pt x="23" y="5"/>
                    <a:pt x="20" y="0"/>
                    <a:pt x="17" y="0"/>
                  </a:cubicBezTo>
                  <a:cubicBezTo>
                    <a:pt x="16" y="0"/>
                    <a:pt x="13" y="2"/>
                    <a:pt x="13" y="5"/>
                  </a:cubicBezTo>
                  <a:cubicBezTo>
                    <a:pt x="13" y="7"/>
                    <a:pt x="16" y="10"/>
                    <a:pt x="19" y="10"/>
                  </a:cubicBezTo>
                  <a:cubicBezTo>
                    <a:pt x="19" y="13"/>
                    <a:pt x="20" y="17"/>
                    <a:pt x="22" y="19"/>
                  </a:cubicBezTo>
                  <a:cubicBezTo>
                    <a:pt x="17" y="22"/>
                    <a:pt x="13" y="19"/>
                    <a:pt x="3" y="19"/>
                  </a:cubicBezTo>
                  <a:cubicBezTo>
                    <a:pt x="3" y="21"/>
                    <a:pt x="1" y="22"/>
                    <a:pt x="0" y="22"/>
                  </a:cubicBezTo>
                </a:path>
              </a:pathLst>
            </a:custGeom>
            <a:grpFill/>
            <a:ln w="9525">
              <a:noFill/>
            </a:ln>
          </p:spPr>
          <p:txBody>
            <a:bodyPr/>
            <a:lstStyle/>
            <a:p>
              <a:endParaRPr lang="zh-CN" altLang="en-US" sz="100"/>
            </a:p>
          </p:txBody>
        </p:sp>
        <p:sp>
          <p:nvSpPr>
            <p:cNvPr id="30814" name="Freeform 380"/>
            <p:cNvSpPr/>
            <p:nvPr/>
          </p:nvSpPr>
          <p:spPr>
            <a:xfrm>
              <a:off x="2080" y="1802"/>
              <a:ext cx="7" cy="10"/>
            </a:xfrm>
            <a:custGeom>
              <a:avLst/>
              <a:gdLst/>
              <a:ahLst/>
              <a:cxnLst>
                <a:cxn ang="0">
                  <a:pos x="0" y="7"/>
                </a:cxn>
                <a:cxn ang="0">
                  <a:pos x="4" y="7"/>
                </a:cxn>
                <a:cxn ang="0">
                  <a:pos x="5" y="3"/>
                </a:cxn>
                <a:cxn ang="0">
                  <a:pos x="5" y="0"/>
                </a:cxn>
                <a:cxn ang="0">
                  <a:pos x="4" y="0"/>
                </a:cxn>
                <a:cxn ang="0">
                  <a:pos x="0" y="7"/>
                </a:cxn>
              </a:cxnLst>
              <a:rect l="0" t="0" r="0" b="0"/>
              <a:pathLst>
                <a:path w="8" h="11">
                  <a:moveTo>
                    <a:pt x="0" y="10"/>
                  </a:moveTo>
                  <a:cubicBezTo>
                    <a:pt x="0" y="11"/>
                    <a:pt x="3" y="10"/>
                    <a:pt x="4" y="10"/>
                  </a:cubicBezTo>
                  <a:cubicBezTo>
                    <a:pt x="7" y="10"/>
                    <a:pt x="8" y="6"/>
                    <a:pt x="8" y="3"/>
                  </a:cubicBezTo>
                  <a:cubicBezTo>
                    <a:pt x="8" y="0"/>
                    <a:pt x="8" y="0"/>
                    <a:pt x="8" y="0"/>
                  </a:cubicBezTo>
                  <a:cubicBezTo>
                    <a:pt x="6" y="0"/>
                    <a:pt x="6" y="0"/>
                    <a:pt x="6" y="0"/>
                  </a:cubicBezTo>
                  <a:cubicBezTo>
                    <a:pt x="3" y="0"/>
                    <a:pt x="0" y="4"/>
                    <a:pt x="0" y="10"/>
                  </a:cubicBezTo>
                </a:path>
              </a:pathLst>
            </a:custGeom>
            <a:grpFill/>
            <a:ln w="9525">
              <a:noFill/>
            </a:ln>
          </p:spPr>
          <p:txBody>
            <a:bodyPr/>
            <a:lstStyle/>
            <a:p>
              <a:endParaRPr lang="zh-CN" altLang="en-US" sz="100"/>
            </a:p>
          </p:txBody>
        </p:sp>
        <p:sp>
          <p:nvSpPr>
            <p:cNvPr id="30815" name="Freeform 381"/>
            <p:cNvSpPr/>
            <p:nvPr/>
          </p:nvSpPr>
          <p:spPr>
            <a:xfrm>
              <a:off x="2201" y="1928"/>
              <a:ext cx="25" cy="22"/>
            </a:xfrm>
            <a:custGeom>
              <a:avLst/>
              <a:gdLst/>
              <a:ahLst/>
              <a:cxnLst>
                <a:cxn ang="0">
                  <a:pos x="6" y="0"/>
                </a:cxn>
                <a:cxn ang="0">
                  <a:pos x="0" y="9"/>
                </a:cxn>
                <a:cxn ang="0">
                  <a:pos x="11" y="17"/>
                </a:cxn>
                <a:cxn ang="0">
                  <a:pos x="19" y="7"/>
                </a:cxn>
                <a:cxn ang="0">
                  <a:pos x="16" y="4"/>
                </a:cxn>
                <a:cxn ang="0">
                  <a:pos x="12" y="4"/>
                </a:cxn>
                <a:cxn ang="0">
                  <a:pos x="7" y="0"/>
                </a:cxn>
                <a:cxn ang="0">
                  <a:pos x="6" y="0"/>
                </a:cxn>
              </a:cxnLst>
              <a:rect l="0" t="0" r="0" b="0"/>
              <a:pathLst>
                <a:path w="29" h="25">
                  <a:moveTo>
                    <a:pt x="9" y="0"/>
                  </a:moveTo>
                  <a:cubicBezTo>
                    <a:pt x="3" y="0"/>
                    <a:pt x="0" y="5"/>
                    <a:pt x="0" y="13"/>
                  </a:cubicBezTo>
                  <a:cubicBezTo>
                    <a:pt x="0" y="17"/>
                    <a:pt x="11" y="25"/>
                    <a:pt x="17" y="25"/>
                  </a:cubicBezTo>
                  <a:cubicBezTo>
                    <a:pt x="23" y="25"/>
                    <a:pt x="29" y="14"/>
                    <a:pt x="29" y="10"/>
                  </a:cubicBezTo>
                  <a:cubicBezTo>
                    <a:pt x="29" y="9"/>
                    <a:pt x="28" y="5"/>
                    <a:pt x="26" y="5"/>
                  </a:cubicBezTo>
                  <a:cubicBezTo>
                    <a:pt x="25" y="5"/>
                    <a:pt x="20" y="10"/>
                    <a:pt x="19" y="5"/>
                  </a:cubicBezTo>
                  <a:cubicBezTo>
                    <a:pt x="16" y="5"/>
                    <a:pt x="13" y="2"/>
                    <a:pt x="10" y="0"/>
                  </a:cubicBezTo>
                  <a:cubicBezTo>
                    <a:pt x="9" y="0"/>
                    <a:pt x="9" y="0"/>
                    <a:pt x="9" y="0"/>
                  </a:cubicBezTo>
                </a:path>
              </a:pathLst>
            </a:custGeom>
            <a:grpFill/>
            <a:ln w="9525">
              <a:noFill/>
            </a:ln>
          </p:spPr>
          <p:txBody>
            <a:bodyPr/>
            <a:lstStyle/>
            <a:p>
              <a:endParaRPr lang="zh-CN" altLang="en-US" sz="100"/>
            </a:p>
          </p:txBody>
        </p:sp>
        <p:sp>
          <p:nvSpPr>
            <p:cNvPr id="30816" name="Freeform 382"/>
            <p:cNvSpPr/>
            <p:nvPr/>
          </p:nvSpPr>
          <p:spPr>
            <a:xfrm>
              <a:off x="1941" y="2466"/>
              <a:ext cx="10" cy="25"/>
            </a:xfrm>
            <a:custGeom>
              <a:avLst/>
              <a:gdLst/>
              <a:ahLst/>
              <a:cxnLst>
                <a:cxn ang="0">
                  <a:pos x="5" y="20"/>
                </a:cxn>
                <a:cxn ang="0">
                  <a:pos x="7" y="20"/>
                </a:cxn>
                <a:cxn ang="0">
                  <a:pos x="7" y="10"/>
                </a:cxn>
                <a:cxn ang="0">
                  <a:pos x="8" y="5"/>
                </a:cxn>
                <a:cxn ang="0">
                  <a:pos x="5" y="0"/>
                </a:cxn>
                <a:cxn ang="0">
                  <a:pos x="0" y="11"/>
                </a:cxn>
                <a:cxn ang="0">
                  <a:pos x="0" y="15"/>
                </a:cxn>
                <a:cxn ang="0">
                  <a:pos x="5" y="20"/>
                </a:cxn>
              </a:cxnLst>
              <a:rect l="0" t="0" r="0" b="0"/>
              <a:pathLst>
                <a:path w="11" h="28">
                  <a:moveTo>
                    <a:pt x="6" y="28"/>
                  </a:moveTo>
                  <a:cubicBezTo>
                    <a:pt x="10" y="28"/>
                    <a:pt x="10" y="28"/>
                    <a:pt x="10" y="28"/>
                  </a:cubicBezTo>
                  <a:cubicBezTo>
                    <a:pt x="10" y="13"/>
                    <a:pt x="10" y="13"/>
                    <a:pt x="10" y="13"/>
                  </a:cubicBezTo>
                  <a:cubicBezTo>
                    <a:pt x="10" y="12"/>
                    <a:pt x="11" y="11"/>
                    <a:pt x="11" y="8"/>
                  </a:cubicBezTo>
                  <a:cubicBezTo>
                    <a:pt x="11" y="4"/>
                    <a:pt x="10" y="0"/>
                    <a:pt x="6" y="0"/>
                  </a:cubicBezTo>
                  <a:cubicBezTo>
                    <a:pt x="3" y="0"/>
                    <a:pt x="0" y="15"/>
                    <a:pt x="0" y="15"/>
                  </a:cubicBezTo>
                  <a:cubicBezTo>
                    <a:pt x="0" y="21"/>
                    <a:pt x="0" y="21"/>
                    <a:pt x="0" y="21"/>
                  </a:cubicBezTo>
                  <a:cubicBezTo>
                    <a:pt x="0" y="23"/>
                    <a:pt x="3" y="27"/>
                    <a:pt x="6" y="28"/>
                  </a:cubicBezTo>
                </a:path>
              </a:pathLst>
            </a:custGeom>
            <a:grpFill/>
            <a:ln w="9525">
              <a:noFill/>
            </a:ln>
          </p:spPr>
          <p:txBody>
            <a:bodyPr/>
            <a:lstStyle/>
            <a:p>
              <a:endParaRPr lang="zh-CN" altLang="en-US" sz="100"/>
            </a:p>
          </p:txBody>
        </p:sp>
        <p:sp>
          <p:nvSpPr>
            <p:cNvPr id="30817" name="Freeform 383"/>
            <p:cNvSpPr>
              <a:spLocks noEditPoints="1"/>
            </p:cNvSpPr>
            <p:nvPr/>
          </p:nvSpPr>
          <p:spPr>
            <a:xfrm>
              <a:off x="911" y="873"/>
              <a:ext cx="1465" cy="1805"/>
            </a:xfrm>
            <a:custGeom>
              <a:avLst/>
              <a:gdLst/>
              <a:ahLst/>
              <a:cxnLst>
                <a:cxn ang="0">
                  <a:pos x="1003" y="806"/>
                </a:cxn>
                <a:cxn ang="0">
                  <a:pos x="955" y="753"/>
                </a:cxn>
                <a:cxn ang="0">
                  <a:pos x="864" y="704"/>
                </a:cxn>
                <a:cxn ang="0">
                  <a:pos x="799" y="711"/>
                </a:cxn>
                <a:cxn ang="0">
                  <a:pos x="752" y="728"/>
                </a:cxn>
                <a:cxn ang="0">
                  <a:pos x="657" y="653"/>
                </a:cxn>
                <a:cxn ang="0">
                  <a:pos x="632" y="634"/>
                </a:cxn>
                <a:cxn ang="0">
                  <a:pos x="585" y="559"/>
                </a:cxn>
                <a:cxn ang="0">
                  <a:pos x="666" y="519"/>
                </a:cxn>
                <a:cxn ang="0">
                  <a:pos x="747" y="480"/>
                </a:cxn>
                <a:cxn ang="0">
                  <a:pos x="761" y="435"/>
                </a:cxn>
                <a:cxn ang="0">
                  <a:pos x="783" y="409"/>
                </a:cxn>
                <a:cxn ang="0">
                  <a:pos x="839" y="365"/>
                </a:cxn>
                <a:cxn ang="0">
                  <a:pos x="878" y="354"/>
                </a:cxn>
                <a:cxn ang="0">
                  <a:pos x="928" y="261"/>
                </a:cxn>
                <a:cxn ang="0">
                  <a:pos x="872" y="196"/>
                </a:cxn>
                <a:cxn ang="0">
                  <a:pos x="743" y="163"/>
                </a:cxn>
                <a:cxn ang="0">
                  <a:pos x="636" y="214"/>
                </a:cxn>
                <a:cxn ang="0">
                  <a:pos x="654" y="121"/>
                </a:cxn>
                <a:cxn ang="0">
                  <a:pos x="712" y="64"/>
                </a:cxn>
                <a:cxn ang="0">
                  <a:pos x="640" y="56"/>
                </a:cxn>
                <a:cxn ang="0">
                  <a:pos x="608" y="51"/>
                </a:cxn>
                <a:cxn ang="0">
                  <a:pos x="495" y="76"/>
                </a:cxn>
                <a:cxn ang="0">
                  <a:pos x="329" y="24"/>
                </a:cxn>
                <a:cxn ang="0">
                  <a:pos x="204" y="30"/>
                </a:cxn>
                <a:cxn ang="0">
                  <a:pos x="67" y="19"/>
                </a:cxn>
                <a:cxn ang="0">
                  <a:pos x="8" y="109"/>
                </a:cxn>
                <a:cxn ang="0">
                  <a:pos x="20" y="172"/>
                </a:cxn>
                <a:cxn ang="0">
                  <a:pos x="94" y="194"/>
                </a:cxn>
                <a:cxn ang="0">
                  <a:pos x="115" y="192"/>
                </a:cxn>
                <a:cxn ang="0">
                  <a:pos x="214" y="180"/>
                </a:cxn>
                <a:cxn ang="0">
                  <a:pos x="291" y="231"/>
                </a:cxn>
                <a:cxn ang="0">
                  <a:pos x="329" y="281"/>
                </a:cxn>
                <a:cxn ang="0">
                  <a:pos x="359" y="414"/>
                </a:cxn>
                <a:cxn ang="0">
                  <a:pos x="463" y="564"/>
                </a:cxn>
                <a:cxn ang="0">
                  <a:pos x="438" y="502"/>
                </a:cxn>
                <a:cxn ang="0">
                  <a:pos x="522" y="624"/>
                </a:cxn>
                <a:cxn ang="0">
                  <a:pos x="615" y="657"/>
                </a:cxn>
                <a:cxn ang="0">
                  <a:pos x="706" y="727"/>
                </a:cxn>
                <a:cxn ang="0">
                  <a:pos x="752" y="745"/>
                </a:cxn>
                <a:cxn ang="0">
                  <a:pos x="719" y="847"/>
                </a:cxn>
                <a:cxn ang="0">
                  <a:pos x="813" y="976"/>
                </a:cxn>
                <a:cxn ang="0">
                  <a:pos x="786" y="1167"/>
                </a:cxn>
                <a:cxn ang="0">
                  <a:pos x="775" y="1258"/>
                </a:cxn>
                <a:cxn ang="0">
                  <a:pos x="804" y="1351"/>
                </a:cxn>
                <a:cxn ang="0">
                  <a:pos x="837" y="1298"/>
                </a:cxn>
                <a:cxn ang="0">
                  <a:pos x="856" y="1201"/>
                </a:cxn>
                <a:cxn ang="0">
                  <a:pos x="917" y="1134"/>
                </a:cxn>
                <a:cxn ang="0">
                  <a:pos x="1005" y="1029"/>
                </a:cxn>
                <a:cxn ang="0">
                  <a:pos x="1084" y="912"/>
                </a:cxn>
                <a:cxn ang="0">
                  <a:pos x="807" y="356"/>
                </a:cxn>
                <a:cxn ang="0">
                  <a:pos x="732" y="382"/>
                </a:cxn>
                <a:cxn ang="0">
                  <a:pos x="723" y="391"/>
                </a:cxn>
                <a:cxn ang="0">
                  <a:pos x="712" y="354"/>
                </a:cxn>
                <a:cxn ang="0">
                  <a:pos x="676" y="386"/>
                </a:cxn>
                <a:cxn ang="0">
                  <a:pos x="663" y="334"/>
                </a:cxn>
                <a:cxn ang="0">
                  <a:pos x="605" y="317"/>
                </a:cxn>
                <a:cxn ang="0">
                  <a:pos x="291" y="212"/>
                </a:cxn>
                <a:cxn ang="0">
                  <a:pos x="499" y="502"/>
                </a:cxn>
              </a:cxnLst>
              <a:rect l="0" t="0" r="0" b="0"/>
              <a:pathLst>
                <a:path w="1684" h="2073">
                  <a:moveTo>
                    <a:pt x="1673" y="1284"/>
                  </a:moveTo>
                  <a:cubicBezTo>
                    <a:pt x="1670" y="1282"/>
                    <a:pt x="1667" y="1283"/>
                    <a:pt x="1664" y="1283"/>
                  </a:cubicBezTo>
                  <a:cubicBezTo>
                    <a:pt x="1662" y="1283"/>
                    <a:pt x="1659" y="1283"/>
                    <a:pt x="1657" y="1283"/>
                  </a:cubicBezTo>
                  <a:cubicBezTo>
                    <a:pt x="1649" y="1280"/>
                    <a:pt x="1636" y="1267"/>
                    <a:pt x="1631" y="1260"/>
                  </a:cubicBezTo>
                  <a:cubicBezTo>
                    <a:pt x="1627" y="1257"/>
                    <a:pt x="1620" y="1254"/>
                    <a:pt x="1611" y="1252"/>
                  </a:cubicBezTo>
                  <a:cubicBezTo>
                    <a:pt x="1594" y="1254"/>
                    <a:pt x="1594" y="1254"/>
                    <a:pt x="1594" y="1254"/>
                  </a:cubicBezTo>
                  <a:cubicBezTo>
                    <a:pt x="1585" y="1254"/>
                    <a:pt x="1584" y="1246"/>
                    <a:pt x="1575" y="1246"/>
                  </a:cubicBezTo>
                  <a:cubicBezTo>
                    <a:pt x="1570" y="1246"/>
                    <a:pt x="1569" y="1250"/>
                    <a:pt x="1564" y="1252"/>
                  </a:cubicBezTo>
                  <a:cubicBezTo>
                    <a:pt x="1561" y="1252"/>
                    <a:pt x="1561" y="1252"/>
                    <a:pt x="1561" y="1252"/>
                  </a:cubicBezTo>
                  <a:cubicBezTo>
                    <a:pt x="1561" y="1248"/>
                    <a:pt x="1561" y="1244"/>
                    <a:pt x="1560" y="1240"/>
                  </a:cubicBezTo>
                  <a:cubicBezTo>
                    <a:pt x="1560" y="1236"/>
                    <a:pt x="1555" y="1237"/>
                    <a:pt x="1552" y="1234"/>
                  </a:cubicBezTo>
                  <a:cubicBezTo>
                    <a:pt x="1546" y="1230"/>
                    <a:pt x="1530" y="1222"/>
                    <a:pt x="1523" y="1222"/>
                  </a:cubicBezTo>
                  <a:cubicBezTo>
                    <a:pt x="1515" y="1222"/>
                    <a:pt x="1509" y="1232"/>
                    <a:pt x="1505" y="1240"/>
                  </a:cubicBezTo>
                  <a:cubicBezTo>
                    <a:pt x="1503" y="1242"/>
                    <a:pt x="1502" y="1245"/>
                    <a:pt x="1500" y="1245"/>
                  </a:cubicBezTo>
                  <a:cubicBezTo>
                    <a:pt x="1499" y="1245"/>
                    <a:pt x="1497" y="1241"/>
                    <a:pt x="1497" y="1240"/>
                  </a:cubicBezTo>
                  <a:cubicBezTo>
                    <a:pt x="1487" y="1240"/>
                    <a:pt x="1487" y="1240"/>
                    <a:pt x="1487" y="1240"/>
                  </a:cubicBezTo>
                  <a:cubicBezTo>
                    <a:pt x="1487" y="1236"/>
                    <a:pt x="1484" y="1232"/>
                    <a:pt x="1479" y="1229"/>
                  </a:cubicBezTo>
                  <a:cubicBezTo>
                    <a:pt x="1478" y="1228"/>
                    <a:pt x="1473" y="1229"/>
                    <a:pt x="1473" y="1223"/>
                  </a:cubicBezTo>
                  <a:cubicBezTo>
                    <a:pt x="1473" y="1209"/>
                    <a:pt x="1487" y="1205"/>
                    <a:pt x="1494" y="1195"/>
                  </a:cubicBezTo>
                  <a:cubicBezTo>
                    <a:pt x="1494" y="1190"/>
                    <a:pt x="1488" y="1190"/>
                    <a:pt x="1485" y="1186"/>
                  </a:cubicBezTo>
                  <a:cubicBezTo>
                    <a:pt x="1484" y="1180"/>
                    <a:pt x="1478" y="1164"/>
                    <a:pt x="1478" y="1159"/>
                  </a:cubicBezTo>
                  <a:cubicBezTo>
                    <a:pt x="1470" y="1156"/>
                    <a:pt x="1460" y="1141"/>
                    <a:pt x="1454" y="1141"/>
                  </a:cubicBezTo>
                  <a:cubicBezTo>
                    <a:pt x="1451" y="1141"/>
                    <a:pt x="1451" y="1141"/>
                    <a:pt x="1451" y="1141"/>
                  </a:cubicBezTo>
                  <a:cubicBezTo>
                    <a:pt x="1451" y="1140"/>
                    <a:pt x="1451" y="1140"/>
                    <a:pt x="1451" y="1140"/>
                  </a:cubicBezTo>
                  <a:cubicBezTo>
                    <a:pt x="1447" y="1140"/>
                    <a:pt x="1439" y="1136"/>
                    <a:pt x="1436" y="1135"/>
                  </a:cubicBezTo>
                  <a:cubicBezTo>
                    <a:pt x="1424" y="1135"/>
                    <a:pt x="1424" y="1135"/>
                    <a:pt x="1424" y="1135"/>
                  </a:cubicBezTo>
                  <a:cubicBezTo>
                    <a:pt x="1412" y="1132"/>
                    <a:pt x="1394" y="1133"/>
                    <a:pt x="1391" y="1120"/>
                  </a:cubicBezTo>
                  <a:cubicBezTo>
                    <a:pt x="1388" y="1120"/>
                    <a:pt x="1385" y="1120"/>
                    <a:pt x="1384" y="1117"/>
                  </a:cubicBezTo>
                  <a:cubicBezTo>
                    <a:pt x="1379" y="1105"/>
                    <a:pt x="1375" y="1106"/>
                    <a:pt x="1366" y="1098"/>
                  </a:cubicBezTo>
                  <a:cubicBezTo>
                    <a:pt x="1354" y="1098"/>
                    <a:pt x="1354" y="1098"/>
                    <a:pt x="1354" y="1098"/>
                  </a:cubicBezTo>
                  <a:cubicBezTo>
                    <a:pt x="1353" y="1092"/>
                    <a:pt x="1354" y="1084"/>
                    <a:pt x="1348" y="1082"/>
                  </a:cubicBezTo>
                  <a:cubicBezTo>
                    <a:pt x="1341" y="1080"/>
                    <a:pt x="1332" y="1078"/>
                    <a:pt x="1329" y="1072"/>
                  </a:cubicBezTo>
                  <a:cubicBezTo>
                    <a:pt x="1329" y="1067"/>
                    <a:pt x="1329" y="1067"/>
                    <a:pt x="1329" y="1067"/>
                  </a:cubicBezTo>
                  <a:cubicBezTo>
                    <a:pt x="1330" y="1069"/>
                    <a:pt x="1333" y="1069"/>
                    <a:pt x="1335" y="1067"/>
                  </a:cubicBezTo>
                  <a:cubicBezTo>
                    <a:pt x="1335" y="1067"/>
                    <a:pt x="1327" y="1065"/>
                    <a:pt x="1323" y="1065"/>
                  </a:cubicBezTo>
                  <a:cubicBezTo>
                    <a:pt x="1321" y="1066"/>
                    <a:pt x="1312" y="1066"/>
                    <a:pt x="1312" y="1067"/>
                  </a:cubicBezTo>
                  <a:cubicBezTo>
                    <a:pt x="1309" y="1074"/>
                    <a:pt x="1305" y="1074"/>
                    <a:pt x="1297" y="1074"/>
                  </a:cubicBezTo>
                  <a:cubicBezTo>
                    <a:pt x="1294" y="1074"/>
                    <a:pt x="1288" y="1074"/>
                    <a:pt x="1288" y="1069"/>
                  </a:cubicBezTo>
                  <a:cubicBezTo>
                    <a:pt x="1265" y="1069"/>
                    <a:pt x="1265" y="1069"/>
                    <a:pt x="1265" y="1069"/>
                  </a:cubicBezTo>
                  <a:cubicBezTo>
                    <a:pt x="1262" y="1069"/>
                    <a:pt x="1260" y="1065"/>
                    <a:pt x="1260" y="1061"/>
                  </a:cubicBezTo>
                  <a:cubicBezTo>
                    <a:pt x="1253" y="1059"/>
                    <a:pt x="1242" y="1057"/>
                    <a:pt x="1241" y="1049"/>
                  </a:cubicBezTo>
                  <a:cubicBezTo>
                    <a:pt x="1233" y="1049"/>
                    <a:pt x="1233" y="1049"/>
                    <a:pt x="1233" y="1049"/>
                  </a:cubicBezTo>
                  <a:cubicBezTo>
                    <a:pt x="1233" y="1054"/>
                    <a:pt x="1241" y="1053"/>
                    <a:pt x="1242" y="1058"/>
                  </a:cubicBezTo>
                  <a:cubicBezTo>
                    <a:pt x="1232" y="1058"/>
                    <a:pt x="1232" y="1058"/>
                    <a:pt x="1232" y="1058"/>
                  </a:cubicBezTo>
                  <a:cubicBezTo>
                    <a:pt x="1227" y="1061"/>
                    <a:pt x="1220" y="1059"/>
                    <a:pt x="1220" y="1067"/>
                  </a:cubicBezTo>
                  <a:cubicBezTo>
                    <a:pt x="1220" y="1073"/>
                    <a:pt x="1226" y="1076"/>
                    <a:pt x="1226" y="1082"/>
                  </a:cubicBezTo>
                  <a:cubicBezTo>
                    <a:pt x="1226" y="1084"/>
                    <a:pt x="1223" y="1090"/>
                    <a:pt x="1221" y="1090"/>
                  </a:cubicBezTo>
                  <a:cubicBezTo>
                    <a:pt x="1217" y="1090"/>
                    <a:pt x="1214" y="1081"/>
                    <a:pt x="1214" y="1076"/>
                  </a:cubicBezTo>
                  <a:cubicBezTo>
                    <a:pt x="1214" y="1070"/>
                    <a:pt x="1217" y="1062"/>
                    <a:pt x="1218" y="1055"/>
                  </a:cubicBezTo>
                  <a:cubicBezTo>
                    <a:pt x="1220" y="1055"/>
                    <a:pt x="1223" y="1054"/>
                    <a:pt x="1223" y="1050"/>
                  </a:cubicBezTo>
                  <a:cubicBezTo>
                    <a:pt x="1223" y="1049"/>
                    <a:pt x="1220" y="1045"/>
                    <a:pt x="1218" y="1045"/>
                  </a:cubicBezTo>
                  <a:cubicBezTo>
                    <a:pt x="1212" y="1045"/>
                    <a:pt x="1211" y="1051"/>
                    <a:pt x="1205" y="1053"/>
                  </a:cubicBezTo>
                  <a:cubicBezTo>
                    <a:pt x="1195" y="1057"/>
                    <a:pt x="1187" y="1059"/>
                    <a:pt x="1177" y="1062"/>
                  </a:cubicBezTo>
                  <a:cubicBezTo>
                    <a:pt x="1171" y="1065"/>
                    <a:pt x="1166" y="1066"/>
                    <a:pt x="1165" y="1074"/>
                  </a:cubicBezTo>
                  <a:cubicBezTo>
                    <a:pt x="1163" y="1077"/>
                    <a:pt x="1163" y="1084"/>
                    <a:pt x="1160" y="1086"/>
                  </a:cubicBezTo>
                  <a:cubicBezTo>
                    <a:pt x="1157" y="1088"/>
                    <a:pt x="1153" y="1089"/>
                    <a:pt x="1153" y="1094"/>
                  </a:cubicBezTo>
                  <a:cubicBezTo>
                    <a:pt x="1151" y="1096"/>
                    <a:pt x="1151" y="1096"/>
                    <a:pt x="1151" y="1096"/>
                  </a:cubicBezTo>
                  <a:cubicBezTo>
                    <a:pt x="1151" y="1100"/>
                    <a:pt x="1151" y="1100"/>
                    <a:pt x="1151" y="1100"/>
                  </a:cubicBezTo>
                  <a:cubicBezTo>
                    <a:pt x="1147" y="1100"/>
                    <a:pt x="1148" y="1100"/>
                    <a:pt x="1145" y="1100"/>
                  </a:cubicBezTo>
                  <a:cubicBezTo>
                    <a:pt x="1145" y="1100"/>
                    <a:pt x="1144" y="1101"/>
                    <a:pt x="1142" y="1102"/>
                  </a:cubicBezTo>
                  <a:cubicBezTo>
                    <a:pt x="1144" y="1101"/>
                    <a:pt x="1145" y="1100"/>
                    <a:pt x="1145" y="1098"/>
                  </a:cubicBezTo>
                  <a:cubicBezTo>
                    <a:pt x="1138" y="1093"/>
                    <a:pt x="1132" y="1084"/>
                    <a:pt x="1120" y="1084"/>
                  </a:cubicBezTo>
                  <a:cubicBezTo>
                    <a:pt x="1110" y="1084"/>
                    <a:pt x="1104" y="1093"/>
                    <a:pt x="1092" y="1093"/>
                  </a:cubicBezTo>
                  <a:cubicBezTo>
                    <a:pt x="1084" y="1093"/>
                    <a:pt x="1084" y="1084"/>
                    <a:pt x="1080" y="1081"/>
                  </a:cubicBezTo>
                  <a:cubicBezTo>
                    <a:pt x="1072" y="1077"/>
                    <a:pt x="1063" y="1073"/>
                    <a:pt x="1063" y="1062"/>
                  </a:cubicBezTo>
                  <a:cubicBezTo>
                    <a:pt x="1063" y="1034"/>
                    <a:pt x="1063" y="1034"/>
                    <a:pt x="1063" y="1034"/>
                  </a:cubicBezTo>
                  <a:cubicBezTo>
                    <a:pt x="1066" y="1028"/>
                    <a:pt x="1066" y="1016"/>
                    <a:pt x="1066" y="1012"/>
                  </a:cubicBezTo>
                  <a:cubicBezTo>
                    <a:pt x="1066" y="1006"/>
                    <a:pt x="1066" y="1006"/>
                    <a:pt x="1066" y="1006"/>
                  </a:cubicBezTo>
                  <a:cubicBezTo>
                    <a:pt x="1059" y="1003"/>
                    <a:pt x="1056" y="995"/>
                    <a:pt x="1045" y="995"/>
                  </a:cubicBezTo>
                  <a:cubicBezTo>
                    <a:pt x="1029" y="995"/>
                    <a:pt x="1017" y="998"/>
                    <a:pt x="1002" y="998"/>
                  </a:cubicBezTo>
                  <a:cubicBezTo>
                    <a:pt x="999" y="998"/>
                    <a:pt x="998" y="996"/>
                    <a:pt x="998" y="992"/>
                  </a:cubicBezTo>
                  <a:cubicBezTo>
                    <a:pt x="998" y="989"/>
                    <a:pt x="998" y="989"/>
                    <a:pt x="998" y="989"/>
                  </a:cubicBezTo>
                  <a:cubicBezTo>
                    <a:pt x="999" y="987"/>
                    <a:pt x="1005" y="985"/>
                    <a:pt x="1005" y="980"/>
                  </a:cubicBezTo>
                  <a:cubicBezTo>
                    <a:pt x="1005" y="957"/>
                    <a:pt x="1005" y="957"/>
                    <a:pt x="1005" y="957"/>
                  </a:cubicBezTo>
                  <a:cubicBezTo>
                    <a:pt x="1008" y="957"/>
                    <a:pt x="1008" y="957"/>
                    <a:pt x="1008" y="957"/>
                  </a:cubicBezTo>
                  <a:cubicBezTo>
                    <a:pt x="1008" y="961"/>
                    <a:pt x="1008" y="961"/>
                    <a:pt x="1008" y="961"/>
                  </a:cubicBezTo>
                  <a:cubicBezTo>
                    <a:pt x="1011" y="956"/>
                    <a:pt x="1014" y="953"/>
                    <a:pt x="1014" y="945"/>
                  </a:cubicBezTo>
                  <a:cubicBezTo>
                    <a:pt x="1014" y="936"/>
                    <a:pt x="1022" y="928"/>
                    <a:pt x="1022" y="921"/>
                  </a:cubicBezTo>
                  <a:cubicBezTo>
                    <a:pt x="1022" y="915"/>
                    <a:pt x="1022" y="915"/>
                    <a:pt x="1022" y="915"/>
                  </a:cubicBezTo>
                  <a:cubicBezTo>
                    <a:pt x="1019" y="915"/>
                    <a:pt x="1013" y="915"/>
                    <a:pt x="1011" y="915"/>
                  </a:cubicBezTo>
                  <a:cubicBezTo>
                    <a:pt x="1010" y="914"/>
                    <a:pt x="1007" y="914"/>
                    <a:pt x="1002" y="914"/>
                  </a:cubicBezTo>
                  <a:cubicBezTo>
                    <a:pt x="990" y="914"/>
                    <a:pt x="975" y="918"/>
                    <a:pt x="975" y="933"/>
                  </a:cubicBezTo>
                  <a:cubicBezTo>
                    <a:pt x="975" y="940"/>
                    <a:pt x="968" y="946"/>
                    <a:pt x="966" y="952"/>
                  </a:cubicBezTo>
                  <a:cubicBezTo>
                    <a:pt x="966" y="953"/>
                    <a:pt x="963" y="960"/>
                    <a:pt x="960" y="960"/>
                  </a:cubicBezTo>
                  <a:cubicBezTo>
                    <a:pt x="959" y="960"/>
                    <a:pt x="957" y="956"/>
                    <a:pt x="952" y="956"/>
                  </a:cubicBezTo>
                  <a:cubicBezTo>
                    <a:pt x="943" y="956"/>
                    <a:pt x="937" y="963"/>
                    <a:pt x="928" y="963"/>
                  </a:cubicBezTo>
                  <a:cubicBezTo>
                    <a:pt x="923" y="963"/>
                    <a:pt x="923" y="959"/>
                    <a:pt x="920" y="957"/>
                  </a:cubicBezTo>
                  <a:cubicBezTo>
                    <a:pt x="908" y="953"/>
                    <a:pt x="908" y="945"/>
                    <a:pt x="901" y="937"/>
                  </a:cubicBezTo>
                  <a:cubicBezTo>
                    <a:pt x="898" y="933"/>
                    <a:pt x="892" y="926"/>
                    <a:pt x="890" y="922"/>
                  </a:cubicBezTo>
                  <a:cubicBezTo>
                    <a:pt x="887" y="918"/>
                    <a:pt x="890" y="915"/>
                    <a:pt x="889" y="911"/>
                  </a:cubicBezTo>
                  <a:cubicBezTo>
                    <a:pt x="887" y="909"/>
                    <a:pt x="884" y="906"/>
                    <a:pt x="884" y="902"/>
                  </a:cubicBezTo>
                  <a:cubicBezTo>
                    <a:pt x="884" y="875"/>
                    <a:pt x="884" y="875"/>
                    <a:pt x="884" y="875"/>
                  </a:cubicBezTo>
                  <a:cubicBezTo>
                    <a:pt x="886" y="867"/>
                    <a:pt x="889" y="864"/>
                    <a:pt x="889" y="855"/>
                  </a:cubicBezTo>
                  <a:cubicBezTo>
                    <a:pt x="889" y="852"/>
                    <a:pt x="889" y="851"/>
                    <a:pt x="887" y="848"/>
                  </a:cubicBezTo>
                  <a:cubicBezTo>
                    <a:pt x="887" y="847"/>
                    <a:pt x="887" y="847"/>
                    <a:pt x="887" y="847"/>
                  </a:cubicBezTo>
                  <a:cubicBezTo>
                    <a:pt x="887" y="847"/>
                    <a:pt x="887" y="847"/>
                    <a:pt x="889" y="847"/>
                  </a:cubicBezTo>
                  <a:cubicBezTo>
                    <a:pt x="889" y="846"/>
                    <a:pt x="886" y="843"/>
                    <a:pt x="886" y="842"/>
                  </a:cubicBezTo>
                  <a:cubicBezTo>
                    <a:pt x="886" y="828"/>
                    <a:pt x="892" y="815"/>
                    <a:pt x="902" y="811"/>
                  </a:cubicBezTo>
                  <a:cubicBezTo>
                    <a:pt x="904" y="810"/>
                    <a:pt x="905" y="810"/>
                    <a:pt x="907" y="810"/>
                  </a:cubicBezTo>
                  <a:cubicBezTo>
                    <a:pt x="909" y="810"/>
                    <a:pt x="911" y="810"/>
                    <a:pt x="914" y="808"/>
                  </a:cubicBezTo>
                  <a:cubicBezTo>
                    <a:pt x="919" y="803"/>
                    <a:pt x="925" y="790"/>
                    <a:pt x="938" y="790"/>
                  </a:cubicBezTo>
                  <a:cubicBezTo>
                    <a:pt x="943" y="790"/>
                    <a:pt x="946" y="796"/>
                    <a:pt x="950" y="796"/>
                  </a:cubicBezTo>
                  <a:cubicBezTo>
                    <a:pt x="953" y="796"/>
                    <a:pt x="954" y="792"/>
                    <a:pt x="957" y="792"/>
                  </a:cubicBezTo>
                  <a:cubicBezTo>
                    <a:pt x="966" y="792"/>
                    <a:pt x="977" y="808"/>
                    <a:pt x="989" y="801"/>
                  </a:cubicBezTo>
                  <a:cubicBezTo>
                    <a:pt x="984" y="797"/>
                    <a:pt x="987" y="793"/>
                    <a:pt x="989" y="786"/>
                  </a:cubicBezTo>
                  <a:cubicBezTo>
                    <a:pt x="986" y="788"/>
                    <a:pt x="987" y="788"/>
                    <a:pt x="983" y="786"/>
                  </a:cubicBezTo>
                  <a:cubicBezTo>
                    <a:pt x="990" y="782"/>
                    <a:pt x="999" y="784"/>
                    <a:pt x="1007" y="782"/>
                  </a:cubicBezTo>
                  <a:cubicBezTo>
                    <a:pt x="1007" y="784"/>
                    <a:pt x="1008" y="786"/>
                    <a:pt x="1010" y="786"/>
                  </a:cubicBezTo>
                  <a:cubicBezTo>
                    <a:pt x="1013" y="786"/>
                    <a:pt x="1014" y="782"/>
                    <a:pt x="1020" y="782"/>
                  </a:cubicBezTo>
                  <a:cubicBezTo>
                    <a:pt x="1031" y="782"/>
                    <a:pt x="1036" y="793"/>
                    <a:pt x="1044" y="793"/>
                  </a:cubicBezTo>
                  <a:cubicBezTo>
                    <a:pt x="1048" y="793"/>
                    <a:pt x="1050" y="786"/>
                    <a:pt x="1054" y="786"/>
                  </a:cubicBezTo>
                  <a:cubicBezTo>
                    <a:pt x="1074" y="786"/>
                    <a:pt x="1068" y="816"/>
                    <a:pt x="1075" y="832"/>
                  </a:cubicBezTo>
                  <a:cubicBezTo>
                    <a:pt x="1078" y="839"/>
                    <a:pt x="1083" y="842"/>
                    <a:pt x="1089" y="850"/>
                  </a:cubicBezTo>
                  <a:cubicBezTo>
                    <a:pt x="1092" y="854"/>
                    <a:pt x="1090" y="862"/>
                    <a:pt x="1098" y="862"/>
                  </a:cubicBezTo>
                  <a:cubicBezTo>
                    <a:pt x="1105" y="862"/>
                    <a:pt x="1107" y="852"/>
                    <a:pt x="1107" y="842"/>
                  </a:cubicBezTo>
                  <a:cubicBezTo>
                    <a:pt x="1107" y="833"/>
                    <a:pt x="1104" y="828"/>
                    <a:pt x="1102" y="823"/>
                  </a:cubicBezTo>
                  <a:cubicBezTo>
                    <a:pt x="1102" y="820"/>
                    <a:pt x="1102" y="820"/>
                    <a:pt x="1102" y="820"/>
                  </a:cubicBezTo>
                  <a:cubicBezTo>
                    <a:pt x="1102" y="805"/>
                    <a:pt x="1089" y="800"/>
                    <a:pt x="1089" y="785"/>
                  </a:cubicBezTo>
                  <a:cubicBezTo>
                    <a:pt x="1089" y="750"/>
                    <a:pt x="1116" y="741"/>
                    <a:pt x="1136" y="727"/>
                  </a:cubicBezTo>
                  <a:cubicBezTo>
                    <a:pt x="1135" y="727"/>
                    <a:pt x="1135" y="727"/>
                    <a:pt x="1135" y="727"/>
                  </a:cubicBezTo>
                  <a:cubicBezTo>
                    <a:pt x="1138" y="723"/>
                    <a:pt x="1138" y="722"/>
                    <a:pt x="1142" y="720"/>
                  </a:cubicBezTo>
                  <a:cubicBezTo>
                    <a:pt x="1147" y="719"/>
                    <a:pt x="1148" y="715"/>
                    <a:pt x="1154" y="715"/>
                  </a:cubicBezTo>
                  <a:cubicBezTo>
                    <a:pt x="1157" y="714"/>
                    <a:pt x="1159" y="711"/>
                    <a:pt x="1159" y="710"/>
                  </a:cubicBezTo>
                  <a:cubicBezTo>
                    <a:pt x="1154" y="706"/>
                    <a:pt x="1154" y="706"/>
                    <a:pt x="1154" y="706"/>
                  </a:cubicBezTo>
                  <a:cubicBezTo>
                    <a:pt x="1154" y="702"/>
                    <a:pt x="1154" y="702"/>
                    <a:pt x="1154" y="702"/>
                  </a:cubicBezTo>
                  <a:cubicBezTo>
                    <a:pt x="1159" y="702"/>
                    <a:pt x="1160" y="703"/>
                    <a:pt x="1162" y="698"/>
                  </a:cubicBezTo>
                  <a:cubicBezTo>
                    <a:pt x="1159" y="696"/>
                    <a:pt x="1157" y="696"/>
                    <a:pt x="1154" y="694"/>
                  </a:cubicBezTo>
                  <a:cubicBezTo>
                    <a:pt x="1157" y="694"/>
                    <a:pt x="1160" y="691"/>
                    <a:pt x="1160" y="687"/>
                  </a:cubicBezTo>
                  <a:cubicBezTo>
                    <a:pt x="1160" y="683"/>
                    <a:pt x="1160" y="683"/>
                    <a:pt x="1160" y="683"/>
                  </a:cubicBezTo>
                  <a:cubicBezTo>
                    <a:pt x="1157" y="683"/>
                    <a:pt x="1157" y="683"/>
                    <a:pt x="1157" y="683"/>
                  </a:cubicBezTo>
                  <a:cubicBezTo>
                    <a:pt x="1156" y="680"/>
                    <a:pt x="1157" y="680"/>
                    <a:pt x="1157" y="675"/>
                  </a:cubicBezTo>
                  <a:cubicBezTo>
                    <a:pt x="1157" y="671"/>
                    <a:pt x="1156" y="661"/>
                    <a:pt x="1156" y="659"/>
                  </a:cubicBezTo>
                  <a:cubicBezTo>
                    <a:pt x="1156" y="659"/>
                    <a:pt x="1156" y="655"/>
                    <a:pt x="1156" y="652"/>
                  </a:cubicBezTo>
                  <a:cubicBezTo>
                    <a:pt x="1157" y="657"/>
                    <a:pt x="1160" y="665"/>
                    <a:pt x="1160" y="668"/>
                  </a:cubicBezTo>
                  <a:cubicBezTo>
                    <a:pt x="1160" y="673"/>
                    <a:pt x="1160" y="673"/>
                    <a:pt x="1160" y="673"/>
                  </a:cubicBezTo>
                  <a:cubicBezTo>
                    <a:pt x="1160" y="675"/>
                    <a:pt x="1162" y="676"/>
                    <a:pt x="1163" y="676"/>
                  </a:cubicBezTo>
                  <a:cubicBezTo>
                    <a:pt x="1165" y="676"/>
                    <a:pt x="1172" y="660"/>
                    <a:pt x="1172" y="656"/>
                  </a:cubicBezTo>
                  <a:cubicBezTo>
                    <a:pt x="1172" y="653"/>
                    <a:pt x="1169" y="652"/>
                    <a:pt x="1169" y="648"/>
                  </a:cubicBezTo>
                  <a:cubicBezTo>
                    <a:pt x="1171" y="645"/>
                    <a:pt x="1171" y="645"/>
                    <a:pt x="1171" y="645"/>
                  </a:cubicBezTo>
                  <a:cubicBezTo>
                    <a:pt x="1172" y="647"/>
                    <a:pt x="1172" y="649"/>
                    <a:pt x="1174" y="649"/>
                  </a:cubicBezTo>
                  <a:cubicBezTo>
                    <a:pt x="1177" y="649"/>
                    <a:pt x="1186" y="632"/>
                    <a:pt x="1187" y="628"/>
                  </a:cubicBezTo>
                  <a:cubicBezTo>
                    <a:pt x="1187" y="628"/>
                    <a:pt x="1183" y="625"/>
                    <a:pt x="1183" y="622"/>
                  </a:cubicBezTo>
                  <a:cubicBezTo>
                    <a:pt x="1183" y="621"/>
                    <a:pt x="1184" y="620"/>
                    <a:pt x="1186" y="620"/>
                  </a:cubicBezTo>
                  <a:cubicBezTo>
                    <a:pt x="1187" y="620"/>
                    <a:pt x="1189" y="620"/>
                    <a:pt x="1190" y="620"/>
                  </a:cubicBezTo>
                  <a:cubicBezTo>
                    <a:pt x="1196" y="620"/>
                    <a:pt x="1201" y="620"/>
                    <a:pt x="1206" y="617"/>
                  </a:cubicBezTo>
                  <a:cubicBezTo>
                    <a:pt x="1204" y="614"/>
                    <a:pt x="1199" y="617"/>
                    <a:pt x="1195" y="617"/>
                  </a:cubicBezTo>
                  <a:cubicBezTo>
                    <a:pt x="1190" y="617"/>
                    <a:pt x="1190" y="617"/>
                    <a:pt x="1190" y="617"/>
                  </a:cubicBezTo>
                  <a:cubicBezTo>
                    <a:pt x="1199" y="610"/>
                    <a:pt x="1215" y="614"/>
                    <a:pt x="1223" y="606"/>
                  </a:cubicBezTo>
                  <a:cubicBezTo>
                    <a:pt x="1226" y="609"/>
                    <a:pt x="1233" y="606"/>
                    <a:pt x="1238" y="605"/>
                  </a:cubicBezTo>
                  <a:cubicBezTo>
                    <a:pt x="1238" y="602"/>
                    <a:pt x="1238" y="602"/>
                    <a:pt x="1238" y="602"/>
                  </a:cubicBezTo>
                  <a:cubicBezTo>
                    <a:pt x="1238" y="602"/>
                    <a:pt x="1235" y="605"/>
                    <a:pt x="1233" y="605"/>
                  </a:cubicBezTo>
                  <a:cubicBezTo>
                    <a:pt x="1230" y="605"/>
                    <a:pt x="1229" y="599"/>
                    <a:pt x="1229" y="597"/>
                  </a:cubicBezTo>
                  <a:cubicBezTo>
                    <a:pt x="1227" y="595"/>
                    <a:pt x="1227" y="594"/>
                    <a:pt x="1227" y="593"/>
                  </a:cubicBezTo>
                  <a:cubicBezTo>
                    <a:pt x="1227" y="574"/>
                    <a:pt x="1242" y="569"/>
                    <a:pt x="1250" y="560"/>
                  </a:cubicBezTo>
                  <a:cubicBezTo>
                    <a:pt x="1254" y="559"/>
                    <a:pt x="1254" y="560"/>
                    <a:pt x="1260" y="560"/>
                  </a:cubicBezTo>
                  <a:cubicBezTo>
                    <a:pt x="1266" y="560"/>
                    <a:pt x="1271" y="558"/>
                    <a:pt x="1274" y="552"/>
                  </a:cubicBezTo>
                  <a:cubicBezTo>
                    <a:pt x="1274" y="551"/>
                    <a:pt x="1272" y="550"/>
                    <a:pt x="1272" y="550"/>
                  </a:cubicBezTo>
                  <a:cubicBezTo>
                    <a:pt x="1272" y="548"/>
                    <a:pt x="1272" y="548"/>
                    <a:pt x="1272" y="548"/>
                  </a:cubicBezTo>
                  <a:cubicBezTo>
                    <a:pt x="1272" y="547"/>
                    <a:pt x="1272" y="547"/>
                    <a:pt x="1272" y="547"/>
                  </a:cubicBezTo>
                  <a:cubicBezTo>
                    <a:pt x="1272" y="547"/>
                    <a:pt x="1275" y="547"/>
                    <a:pt x="1277" y="547"/>
                  </a:cubicBezTo>
                  <a:cubicBezTo>
                    <a:pt x="1278" y="547"/>
                    <a:pt x="1290" y="548"/>
                    <a:pt x="1294" y="546"/>
                  </a:cubicBezTo>
                  <a:cubicBezTo>
                    <a:pt x="1297" y="543"/>
                    <a:pt x="1297" y="536"/>
                    <a:pt x="1305" y="536"/>
                  </a:cubicBezTo>
                  <a:cubicBezTo>
                    <a:pt x="1305" y="543"/>
                    <a:pt x="1303" y="543"/>
                    <a:pt x="1311" y="543"/>
                  </a:cubicBezTo>
                  <a:cubicBezTo>
                    <a:pt x="1300" y="544"/>
                    <a:pt x="1286" y="552"/>
                    <a:pt x="1286" y="562"/>
                  </a:cubicBezTo>
                  <a:cubicBezTo>
                    <a:pt x="1286" y="567"/>
                    <a:pt x="1291" y="574"/>
                    <a:pt x="1294" y="574"/>
                  </a:cubicBezTo>
                  <a:cubicBezTo>
                    <a:pt x="1297" y="574"/>
                    <a:pt x="1306" y="562"/>
                    <a:pt x="1314" y="559"/>
                  </a:cubicBezTo>
                  <a:cubicBezTo>
                    <a:pt x="1317" y="558"/>
                    <a:pt x="1347" y="546"/>
                    <a:pt x="1347" y="542"/>
                  </a:cubicBezTo>
                  <a:cubicBezTo>
                    <a:pt x="1347" y="536"/>
                    <a:pt x="1336" y="536"/>
                    <a:pt x="1333" y="536"/>
                  </a:cubicBezTo>
                  <a:cubicBezTo>
                    <a:pt x="1320" y="536"/>
                    <a:pt x="1299" y="523"/>
                    <a:pt x="1299" y="511"/>
                  </a:cubicBezTo>
                  <a:cubicBezTo>
                    <a:pt x="1299" y="508"/>
                    <a:pt x="1303" y="504"/>
                    <a:pt x="1303" y="499"/>
                  </a:cubicBezTo>
                  <a:cubicBezTo>
                    <a:pt x="1302" y="499"/>
                    <a:pt x="1297" y="497"/>
                    <a:pt x="1293" y="497"/>
                  </a:cubicBezTo>
                  <a:cubicBezTo>
                    <a:pt x="1296" y="493"/>
                    <a:pt x="1312" y="492"/>
                    <a:pt x="1312" y="481"/>
                  </a:cubicBezTo>
                  <a:cubicBezTo>
                    <a:pt x="1312" y="473"/>
                    <a:pt x="1297" y="474"/>
                    <a:pt x="1288" y="474"/>
                  </a:cubicBezTo>
                  <a:cubicBezTo>
                    <a:pt x="1269" y="474"/>
                    <a:pt x="1260" y="489"/>
                    <a:pt x="1247" y="492"/>
                  </a:cubicBezTo>
                  <a:cubicBezTo>
                    <a:pt x="1253" y="478"/>
                    <a:pt x="1262" y="482"/>
                    <a:pt x="1272" y="472"/>
                  </a:cubicBezTo>
                  <a:cubicBezTo>
                    <a:pt x="1278" y="465"/>
                    <a:pt x="1274" y="461"/>
                    <a:pt x="1283" y="458"/>
                  </a:cubicBezTo>
                  <a:cubicBezTo>
                    <a:pt x="1299" y="452"/>
                    <a:pt x="1309" y="456"/>
                    <a:pt x="1326" y="456"/>
                  </a:cubicBezTo>
                  <a:cubicBezTo>
                    <a:pt x="1348" y="456"/>
                    <a:pt x="1360" y="464"/>
                    <a:pt x="1373" y="445"/>
                  </a:cubicBezTo>
                  <a:cubicBezTo>
                    <a:pt x="1381" y="435"/>
                    <a:pt x="1417" y="434"/>
                    <a:pt x="1417" y="418"/>
                  </a:cubicBezTo>
                  <a:cubicBezTo>
                    <a:pt x="1417" y="407"/>
                    <a:pt x="1412" y="402"/>
                    <a:pt x="1409" y="395"/>
                  </a:cubicBezTo>
                  <a:cubicBezTo>
                    <a:pt x="1405" y="395"/>
                    <a:pt x="1411" y="391"/>
                    <a:pt x="1405" y="388"/>
                  </a:cubicBezTo>
                  <a:cubicBezTo>
                    <a:pt x="1405" y="382"/>
                    <a:pt x="1405" y="382"/>
                    <a:pt x="1405" y="382"/>
                  </a:cubicBezTo>
                  <a:cubicBezTo>
                    <a:pt x="1394" y="388"/>
                    <a:pt x="1373" y="396"/>
                    <a:pt x="1363" y="396"/>
                  </a:cubicBezTo>
                  <a:cubicBezTo>
                    <a:pt x="1362" y="396"/>
                    <a:pt x="1359" y="395"/>
                    <a:pt x="1359" y="395"/>
                  </a:cubicBezTo>
                  <a:cubicBezTo>
                    <a:pt x="1368" y="390"/>
                    <a:pt x="1391" y="386"/>
                    <a:pt x="1394" y="376"/>
                  </a:cubicBezTo>
                  <a:cubicBezTo>
                    <a:pt x="1394" y="374"/>
                    <a:pt x="1391" y="374"/>
                    <a:pt x="1391" y="371"/>
                  </a:cubicBezTo>
                  <a:cubicBezTo>
                    <a:pt x="1379" y="372"/>
                    <a:pt x="1357" y="367"/>
                    <a:pt x="1357" y="351"/>
                  </a:cubicBezTo>
                  <a:cubicBezTo>
                    <a:pt x="1357" y="349"/>
                    <a:pt x="1357" y="349"/>
                    <a:pt x="1357" y="349"/>
                  </a:cubicBezTo>
                  <a:cubicBezTo>
                    <a:pt x="1348" y="349"/>
                    <a:pt x="1342" y="343"/>
                    <a:pt x="1336" y="339"/>
                  </a:cubicBezTo>
                  <a:cubicBezTo>
                    <a:pt x="1338" y="336"/>
                    <a:pt x="1342" y="335"/>
                    <a:pt x="1342" y="329"/>
                  </a:cubicBezTo>
                  <a:cubicBezTo>
                    <a:pt x="1342" y="325"/>
                    <a:pt x="1339" y="321"/>
                    <a:pt x="1339" y="316"/>
                  </a:cubicBezTo>
                  <a:cubicBezTo>
                    <a:pt x="1336" y="314"/>
                    <a:pt x="1321" y="305"/>
                    <a:pt x="1324" y="296"/>
                  </a:cubicBezTo>
                  <a:cubicBezTo>
                    <a:pt x="1330" y="285"/>
                    <a:pt x="1311" y="282"/>
                    <a:pt x="1309" y="269"/>
                  </a:cubicBezTo>
                  <a:cubicBezTo>
                    <a:pt x="1308" y="269"/>
                    <a:pt x="1303" y="265"/>
                    <a:pt x="1302" y="263"/>
                  </a:cubicBezTo>
                  <a:cubicBezTo>
                    <a:pt x="1299" y="266"/>
                    <a:pt x="1291" y="270"/>
                    <a:pt x="1291" y="277"/>
                  </a:cubicBezTo>
                  <a:cubicBezTo>
                    <a:pt x="1291" y="283"/>
                    <a:pt x="1278" y="301"/>
                    <a:pt x="1266" y="301"/>
                  </a:cubicBezTo>
                  <a:cubicBezTo>
                    <a:pt x="1259" y="301"/>
                    <a:pt x="1257" y="291"/>
                    <a:pt x="1251" y="291"/>
                  </a:cubicBezTo>
                  <a:cubicBezTo>
                    <a:pt x="1244" y="291"/>
                    <a:pt x="1241" y="267"/>
                    <a:pt x="1239" y="258"/>
                  </a:cubicBezTo>
                  <a:cubicBezTo>
                    <a:pt x="1238" y="243"/>
                    <a:pt x="1214" y="254"/>
                    <a:pt x="1214" y="235"/>
                  </a:cubicBezTo>
                  <a:cubicBezTo>
                    <a:pt x="1202" y="234"/>
                    <a:pt x="1199" y="217"/>
                    <a:pt x="1186" y="217"/>
                  </a:cubicBezTo>
                  <a:cubicBezTo>
                    <a:pt x="1181" y="217"/>
                    <a:pt x="1181" y="222"/>
                    <a:pt x="1174" y="222"/>
                  </a:cubicBezTo>
                  <a:cubicBezTo>
                    <a:pt x="1160" y="222"/>
                    <a:pt x="1153" y="213"/>
                    <a:pt x="1141" y="213"/>
                  </a:cubicBezTo>
                  <a:cubicBezTo>
                    <a:pt x="1133" y="213"/>
                    <a:pt x="1127" y="217"/>
                    <a:pt x="1127" y="226"/>
                  </a:cubicBezTo>
                  <a:cubicBezTo>
                    <a:pt x="1127" y="231"/>
                    <a:pt x="1142" y="238"/>
                    <a:pt x="1129" y="247"/>
                  </a:cubicBezTo>
                  <a:cubicBezTo>
                    <a:pt x="1123" y="251"/>
                    <a:pt x="1136" y="262"/>
                    <a:pt x="1138" y="269"/>
                  </a:cubicBezTo>
                  <a:cubicBezTo>
                    <a:pt x="1139" y="283"/>
                    <a:pt x="1126" y="287"/>
                    <a:pt x="1120" y="289"/>
                  </a:cubicBezTo>
                  <a:cubicBezTo>
                    <a:pt x="1130" y="308"/>
                    <a:pt x="1147" y="314"/>
                    <a:pt x="1147" y="347"/>
                  </a:cubicBezTo>
                  <a:cubicBezTo>
                    <a:pt x="1147" y="355"/>
                    <a:pt x="1120" y="376"/>
                    <a:pt x="1111" y="379"/>
                  </a:cubicBezTo>
                  <a:cubicBezTo>
                    <a:pt x="1126" y="387"/>
                    <a:pt x="1120" y="413"/>
                    <a:pt x="1126" y="421"/>
                  </a:cubicBezTo>
                  <a:cubicBezTo>
                    <a:pt x="1124" y="423"/>
                    <a:pt x="1119" y="427"/>
                    <a:pt x="1119" y="433"/>
                  </a:cubicBezTo>
                  <a:cubicBezTo>
                    <a:pt x="1113" y="433"/>
                    <a:pt x="1110" y="442"/>
                    <a:pt x="1105" y="438"/>
                  </a:cubicBezTo>
                  <a:cubicBezTo>
                    <a:pt x="1093" y="429"/>
                    <a:pt x="1078" y="414"/>
                    <a:pt x="1078" y="400"/>
                  </a:cubicBezTo>
                  <a:cubicBezTo>
                    <a:pt x="1078" y="384"/>
                    <a:pt x="1081" y="372"/>
                    <a:pt x="1068" y="364"/>
                  </a:cubicBezTo>
                  <a:cubicBezTo>
                    <a:pt x="1039" y="364"/>
                    <a:pt x="1039" y="364"/>
                    <a:pt x="1039" y="364"/>
                  </a:cubicBezTo>
                  <a:cubicBezTo>
                    <a:pt x="1023" y="351"/>
                    <a:pt x="1004" y="343"/>
                    <a:pt x="984" y="335"/>
                  </a:cubicBezTo>
                  <a:cubicBezTo>
                    <a:pt x="981" y="333"/>
                    <a:pt x="971" y="325"/>
                    <a:pt x="965" y="325"/>
                  </a:cubicBezTo>
                  <a:cubicBezTo>
                    <a:pt x="957" y="325"/>
                    <a:pt x="954" y="333"/>
                    <a:pt x="949" y="333"/>
                  </a:cubicBezTo>
                  <a:cubicBezTo>
                    <a:pt x="949" y="321"/>
                    <a:pt x="941" y="294"/>
                    <a:pt x="932" y="294"/>
                  </a:cubicBezTo>
                  <a:cubicBezTo>
                    <a:pt x="928" y="294"/>
                    <a:pt x="925" y="298"/>
                    <a:pt x="920" y="300"/>
                  </a:cubicBezTo>
                  <a:cubicBezTo>
                    <a:pt x="922" y="293"/>
                    <a:pt x="920" y="291"/>
                    <a:pt x="920" y="277"/>
                  </a:cubicBezTo>
                  <a:cubicBezTo>
                    <a:pt x="920" y="258"/>
                    <a:pt x="926" y="247"/>
                    <a:pt x="937" y="235"/>
                  </a:cubicBezTo>
                  <a:cubicBezTo>
                    <a:pt x="940" y="232"/>
                    <a:pt x="947" y="213"/>
                    <a:pt x="950" y="212"/>
                  </a:cubicBezTo>
                  <a:cubicBezTo>
                    <a:pt x="957" y="208"/>
                    <a:pt x="971" y="213"/>
                    <a:pt x="971" y="201"/>
                  </a:cubicBezTo>
                  <a:cubicBezTo>
                    <a:pt x="971" y="195"/>
                    <a:pt x="954" y="195"/>
                    <a:pt x="949" y="191"/>
                  </a:cubicBezTo>
                  <a:cubicBezTo>
                    <a:pt x="950" y="191"/>
                    <a:pt x="949" y="190"/>
                    <a:pt x="948" y="189"/>
                  </a:cubicBezTo>
                  <a:cubicBezTo>
                    <a:pt x="948" y="188"/>
                    <a:pt x="951" y="186"/>
                    <a:pt x="975" y="193"/>
                  </a:cubicBezTo>
                  <a:cubicBezTo>
                    <a:pt x="984" y="197"/>
                    <a:pt x="978" y="184"/>
                    <a:pt x="984" y="184"/>
                  </a:cubicBezTo>
                  <a:cubicBezTo>
                    <a:pt x="993" y="184"/>
                    <a:pt x="993" y="184"/>
                    <a:pt x="993" y="184"/>
                  </a:cubicBezTo>
                  <a:cubicBezTo>
                    <a:pt x="1004" y="184"/>
                    <a:pt x="1010" y="172"/>
                    <a:pt x="1017" y="166"/>
                  </a:cubicBezTo>
                  <a:cubicBezTo>
                    <a:pt x="1017" y="158"/>
                    <a:pt x="1017" y="158"/>
                    <a:pt x="1017" y="158"/>
                  </a:cubicBezTo>
                  <a:cubicBezTo>
                    <a:pt x="1002" y="154"/>
                    <a:pt x="987" y="157"/>
                    <a:pt x="980" y="142"/>
                  </a:cubicBezTo>
                  <a:cubicBezTo>
                    <a:pt x="989" y="142"/>
                    <a:pt x="989" y="142"/>
                    <a:pt x="989" y="142"/>
                  </a:cubicBezTo>
                  <a:cubicBezTo>
                    <a:pt x="995" y="146"/>
                    <a:pt x="999" y="154"/>
                    <a:pt x="1008" y="154"/>
                  </a:cubicBezTo>
                  <a:cubicBezTo>
                    <a:pt x="1016" y="154"/>
                    <a:pt x="1029" y="144"/>
                    <a:pt x="1029" y="138"/>
                  </a:cubicBezTo>
                  <a:cubicBezTo>
                    <a:pt x="1029" y="135"/>
                    <a:pt x="1022" y="127"/>
                    <a:pt x="1025" y="127"/>
                  </a:cubicBezTo>
                  <a:cubicBezTo>
                    <a:pt x="1035" y="127"/>
                    <a:pt x="1038" y="137"/>
                    <a:pt x="1045" y="137"/>
                  </a:cubicBezTo>
                  <a:cubicBezTo>
                    <a:pt x="1048" y="137"/>
                    <a:pt x="1051" y="133"/>
                    <a:pt x="1059" y="133"/>
                  </a:cubicBezTo>
                  <a:cubicBezTo>
                    <a:pt x="1057" y="130"/>
                    <a:pt x="1059" y="122"/>
                    <a:pt x="1065" y="131"/>
                  </a:cubicBezTo>
                  <a:cubicBezTo>
                    <a:pt x="1068" y="135"/>
                    <a:pt x="1090" y="114"/>
                    <a:pt x="1090" y="109"/>
                  </a:cubicBezTo>
                  <a:cubicBezTo>
                    <a:pt x="1090" y="105"/>
                    <a:pt x="1080" y="99"/>
                    <a:pt x="1080" y="96"/>
                  </a:cubicBezTo>
                  <a:cubicBezTo>
                    <a:pt x="1080" y="92"/>
                    <a:pt x="1074" y="86"/>
                    <a:pt x="1089" y="78"/>
                  </a:cubicBezTo>
                  <a:cubicBezTo>
                    <a:pt x="1090" y="74"/>
                    <a:pt x="1089" y="74"/>
                    <a:pt x="1089" y="66"/>
                  </a:cubicBezTo>
                  <a:cubicBezTo>
                    <a:pt x="1074" y="66"/>
                    <a:pt x="1078" y="53"/>
                    <a:pt x="1059" y="53"/>
                  </a:cubicBezTo>
                  <a:cubicBezTo>
                    <a:pt x="1056" y="53"/>
                    <a:pt x="1053" y="51"/>
                    <a:pt x="1048" y="51"/>
                  </a:cubicBezTo>
                  <a:cubicBezTo>
                    <a:pt x="1042" y="51"/>
                    <a:pt x="1038" y="55"/>
                    <a:pt x="1038" y="60"/>
                  </a:cubicBezTo>
                  <a:cubicBezTo>
                    <a:pt x="1038" y="67"/>
                    <a:pt x="1044" y="68"/>
                    <a:pt x="1044" y="74"/>
                  </a:cubicBezTo>
                  <a:cubicBezTo>
                    <a:pt x="1044" y="78"/>
                    <a:pt x="1034" y="78"/>
                    <a:pt x="1032" y="83"/>
                  </a:cubicBezTo>
                  <a:cubicBezTo>
                    <a:pt x="1028" y="91"/>
                    <a:pt x="1029" y="98"/>
                    <a:pt x="1023" y="106"/>
                  </a:cubicBezTo>
                  <a:cubicBezTo>
                    <a:pt x="1013" y="119"/>
                    <a:pt x="999" y="98"/>
                    <a:pt x="999" y="92"/>
                  </a:cubicBezTo>
                  <a:cubicBezTo>
                    <a:pt x="999" y="86"/>
                    <a:pt x="1007" y="87"/>
                    <a:pt x="1007" y="80"/>
                  </a:cubicBezTo>
                  <a:cubicBezTo>
                    <a:pt x="1007" y="76"/>
                    <a:pt x="995" y="63"/>
                    <a:pt x="990" y="63"/>
                  </a:cubicBezTo>
                  <a:cubicBezTo>
                    <a:pt x="978" y="63"/>
                    <a:pt x="987" y="84"/>
                    <a:pt x="972" y="84"/>
                  </a:cubicBezTo>
                  <a:cubicBezTo>
                    <a:pt x="972" y="76"/>
                    <a:pt x="972" y="70"/>
                    <a:pt x="962" y="66"/>
                  </a:cubicBezTo>
                  <a:cubicBezTo>
                    <a:pt x="963" y="63"/>
                    <a:pt x="965" y="61"/>
                    <a:pt x="966" y="60"/>
                  </a:cubicBezTo>
                  <a:cubicBezTo>
                    <a:pt x="960" y="55"/>
                    <a:pt x="950" y="60"/>
                    <a:pt x="944" y="52"/>
                  </a:cubicBezTo>
                  <a:cubicBezTo>
                    <a:pt x="949" y="51"/>
                    <a:pt x="956" y="47"/>
                    <a:pt x="956" y="41"/>
                  </a:cubicBezTo>
                  <a:cubicBezTo>
                    <a:pt x="956" y="32"/>
                    <a:pt x="943" y="32"/>
                    <a:pt x="943" y="25"/>
                  </a:cubicBezTo>
                  <a:cubicBezTo>
                    <a:pt x="943" y="10"/>
                    <a:pt x="932" y="1"/>
                    <a:pt x="916" y="0"/>
                  </a:cubicBezTo>
                  <a:cubicBezTo>
                    <a:pt x="907" y="0"/>
                    <a:pt x="910" y="6"/>
                    <a:pt x="911" y="10"/>
                  </a:cubicBezTo>
                  <a:cubicBezTo>
                    <a:pt x="905" y="12"/>
                    <a:pt x="898" y="10"/>
                    <a:pt x="898" y="18"/>
                  </a:cubicBezTo>
                  <a:cubicBezTo>
                    <a:pt x="898" y="22"/>
                    <a:pt x="902" y="25"/>
                    <a:pt x="902" y="29"/>
                  </a:cubicBezTo>
                  <a:cubicBezTo>
                    <a:pt x="902" y="35"/>
                    <a:pt x="896" y="35"/>
                    <a:pt x="896" y="41"/>
                  </a:cubicBezTo>
                  <a:cubicBezTo>
                    <a:pt x="896" y="57"/>
                    <a:pt x="926" y="47"/>
                    <a:pt x="926" y="63"/>
                  </a:cubicBezTo>
                  <a:cubicBezTo>
                    <a:pt x="926" y="67"/>
                    <a:pt x="923" y="78"/>
                    <a:pt x="923" y="78"/>
                  </a:cubicBezTo>
                  <a:cubicBezTo>
                    <a:pt x="926" y="76"/>
                    <a:pt x="928" y="75"/>
                    <a:pt x="932" y="74"/>
                  </a:cubicBezTo>
                  <a:cubicBezTo>
                    <a:pt x="938" y="92"/>
                    <a:pt x="908" y="83"/>
                    <a:pt x="908" y="107"/>
                  </a:cubicBezTo>
                  <a:cubicBezTo>
                    <a:pt x="893" y="111"/>
                    <a:pt x="905" y="95"/>
                    <a:pt x="902" y="90"/>
                  </a:cubicBezTo>
                  <a:cubicBezTo>
                    <a:pt x="901" y="87"/>
                    <a:pt x="889" y="84"/>
                    <a:pt x="881" y="84"/>
                  </a:cubicBezTo>
                  <a:cubicBezTo>
                    <a:pt x="874" y="84"/>
                    <a:pt x="871" y="90"/>
                    <a:pt x="871" y="99"/>
                  </a:cubicBezTo>
                  <a:cubicBezTo>
                    <a:pt x="864" y="99"/>
                    <a:pt x="858" y="99"/>
                    <a:pt x="832" y="99"/>
                  </a:cubicBezTo>
                  <a:cubicBezTo>
                    <a:pt x="808" y="99"/>
                    <a:pt x="780" y="91"/>
                    <a:pt x="776" y="71"/>
                  </a:cubicBezTo>
                  <a:cubicBezTo>
                    <a:pt x="767" y="74"/>
                    <a:pt x="740" y="74"/>
                    <a:pt x="740" y="84"/>
                  </a:cubicBezTo>
                  <a:cubicBezTo>
                    <a:pt x="740" y="87"/>
                    <a:pt x="743" y="90"/>
                    <a:pt x="746" y="90"/>
                  </a:cubicBezTo>
                  <a:cubicBezTo>
                    <a:pt x="753" y="90"/>
                    <a:pt x="765" y="86"/>
                    <a:pt x="770" y="82"/>
                  </a:cubicBezTo>
                  <a:cubicBezTo>
                    <a:pt x="771" y="98"/>
                    <a:pt x="749" y="84"/>
                    <a:pt x="749" y="100"/>
                  </a:cubicBezTo>
                  <a:cubicBezTo>
                    <a:pt x="749" y="105"/>
                    <a:pt x="755" y="115"/>
                    <a:pt x="752" y="115"/>
                  </a:cubicBezTo>
                  <a:cubicBezTo>
                    <a:pt x="743" y="115"/>
                    <a:pt x="741" y="103"/>
                    <a:pt x="734" y="99"/>
                  </a:cubicBezTo>
                  <a:cubicBezTo>
                    <a:pt x="726" y="96"/>
                    <a:pt x="726" y="96"/>
                    <a:pt x="726" y="96"/>
                  </a:cubicBezTo>
                  <a:cubicBezTo>
                    <a:pt x="698" y="96"/>
                    <a:pt x="698" y="96"/>
                    <a:pt x="698" y="96"/>
                  </a:cubicBezTo>
                  <a:cubicBezTo>
                    <a:pt x="689" y="96"/>
                    <a:pt x="683" y="100"/>
                    <a:pt x="674" y="100"/>
                  </a:cubicBezTo>
                  <a:cubicBezTo>
                    <a:pt x="656" y="102"/>
                    <a:pt x="656" y="94"/>
                    <a:pt x="656" y="92"/>
                  </a:cubicBezTo>
                  <a:cubicBezTo>
                    <a:pt x="656" y="88"/>
                    <a:pt x="670" y="91"/>
                    <a:pt x="673" y="87"/>
                  </a:cubicBezTo>
                  <a:cubicBezTo>
                    <a:pt x="661" y="70"/>
                    <a:pt x="662" y="72"/>
                    <a:pt x="637" y="74"/>
                  </a:cubicBezTo>
                  <a:cubicBezTo>
                    <a:pt x="610" y="76"/>
                    <a:pt x="597" y="52"/>
                    <a:pt x="570" y="52"/>
                  </a:cubicBezTo>
                  <a:cubicBezTo>
                    <a:pt x="561" y="52"/>
                    <a:pt x="558" y="59"/>
                    <a:pt x="550" y="59"/>
                  </a:cubicBezTo>
                  <a:cubicBezTo>
                    <a:pt x="546" y="59"/>
                    <a:pt x="540" y="49"/>
                    <a:pt x="540" y="45"/>
                  </a:cubicBezTo>
                  <a:cubicBezTo>
                    <a:pt x="531" y="48"/>
                    <a:pt x="531" y="59"/>
                    <a:pt x="522" y="59"/>
                  </a:cubicBezTo>
                  <a:cubicBezTo>
                    <a:pt x="513" y="59"/>
                    <a:pt x="501" y="36"/>
                    <a:pt x="500" y="36"/>
                  </a:cubicBezTo>
                  <a:cubicBezTo>
                    <a:pt x="491" y="36"/>
                    <a:pt x="494" y="51"/>
                    <a:pt x="485" y="51"/>
                  </a:cubicBezTo>
                  <a:cubicBezTo>
                    <a:pt x="480" y="51"/>
                    <a:pt x="477" y="48"/>
                    <a:pt x="476" y="44"/>
                  </a:cubicBezTo>
                  <a:cubicBezTo>
                    <a:pt x="462" y="47"/>
                    <a:pt x="458" y="48"/>
                    <a:pt x="445" y="53"/>
                  </a:cubicBezTo>
                  <a:cubicBezTo>
                    <a:pt x="440" y="55"/>
                    <a:pt x="428" y="64"/>
                    <a:pt x="425" y="60"/>
                  </a:cubicBezTo>
                  <a:cubicBezTo>
                    <a:pt x="413" y="48"/>
                    <a:pt x="415" y="63"/>
                    <a:pt x="410" y="63"/>
                  </a:cubicBezTo>
                  <a:cubicBezTo>
                    <a:pt x="382" y="64"/>
                    <a:pt x="401" y="75"/>
                    <a:pt x="398" y="75"/>
                  </a:cubicBezTo>
                  <a:cubicBezTo>
                    <a:pt x="386" y="75"/>
                    <a:pt x="367" y="74"/>
                    <a:pt x="349" y="61"/>
                  </a:cubicBezTo>
                  <a:cubicBezTo>
                    <a:pt x="348" y="60"/>
                    <a:pt x="342" y="56"/>
                    <a:pt x="342" y="55"/>
                  </a:cubicBezTo>
                  <a:cubicBezTo>
                    <a:pt x="339" y="57"/>
                    <a:pt x="342" y="56"/>
                    <a:pt x="337" y="55"/>
                  </a:cubicBezTo>
                  <a:cubicBezTo>
                    <a:pt x="337" y="263"/>
                    <a:pt x="337" y="263"/>
                    <a:pt x="337" y="263"/>
                  </a:cubicBezTo>
                  <a:cubicBezTo>
                    <a:pt x="337" y="55"/>
                    <a:pt x="337" y="55"/>
                    <a:pt x="337" y="55"/>
                  </a:cubicBezTo>
                  <a:cubicBezTo>
                    <a:pt x="325" y="52"/>
                    <a:pt x="322" y="45"/>
                    <a:pt x="309" y="45"/>
                  </a:cubicBezTo>
                  <a:cubicBezTo>
                    <a:pt x="301" y="45"/>
                    <a:pt x="295" y="49"/>
                    <a:pt x="288" y="49"/>
                  </a:cubicBezTo>
                  <a:cubicBezTo>
                    <a:pt x="275" y="49"/>
                    <a:pt x="246" y="47"/>
                    <a:pt x="237" y="37"/>
                  </a:cubicBezTo>
                  <a:cubicBezTo>
                    <a:pt x="203" y="37"/>
                    <a:pt x="203" y="37"/>
                    <a:pt x="203" y="37"/>
                  </a:cubicBezTo>
                  <a:cubicBezTo>
                    <a:pt x="197" y="33"/>
                    <a:pt x="195" y="32"/>
                    <a:pt x="190" y="28"/>
                  </a:cubicBezTo>
                  <a:cubicBezTo>
                    <a:pt x="167" y="28"/>
                    <a:pt x="167" y="28"/>
                    <a:pt x="167" y="28"/>
                  </a:cubicBezTo>
                  <a:cubicBezTo>
                    <a:pt x="164" y="27"/>
                    <a:pt x="163" y="25"/>
                    <a:pt x="158" y="22"/>
                  </a:cubicBezTo>
                  <a:cubicBezTo>
                    <a:pt x="155" y="27"/>
                    <a:pt x="151" y="29"/>
                    <a:pt x="146" y="29"/>
                  </a:cubicBezTo>
                  <a:cubicBezTo>
                    <a:pt x="148" y="27"/>
                    <a:pt x="148" y="25"/>
                    <a:pt x="151" y="22"/>
                  </a:cubicBezTo>
                  <a:cubicBezTo>
                    <a:pt x="145" y="21"/>
                    <a:pt x="142" y="16"/>
                    <a:pt x="137" y="16"/>
                  </a:cubicBezTo>
                  <a:cubicBezTo>
                    <a:pt x="130" y="16"/>
                    <a:pt x="125" y="27"/>
                    <a:pt x="118" y="29"/>
                  </a:cubicBezTo>
                  <a:cubicBezTo>
                    <a:pt x="115" y="31"/>
                    <a:pt x="112" y="30"/>
                    <a:pt x="109" y="30"/>
                  </a:cubicBezTo>
                  <a:cubicBezTo>
                    <a:pt x="107" y="29"/>
                    <a:pt x="104" y="29"/>
                    <a:pt x="102" y="29"/>
                  </a:cubicBezTo>
                  <a:cubicBezTo>
                    <a:pt x="78" y="39"/>
                    <a:pt x="57" y="56"/>
                    <a:pt x="45" y="75"/>
                  </a:cubicBezTo>
                  <a:cubicBezTo>
                    <a:pt x="20" y="75"/>
                    <a:pt x="20" y="75"/>
                    <a:pt x="20" y="75"/>
                  </a:cubicBezTo>
                  <a:cubicBezTo>
                    <a:pt x="20" y="76"/>
                    <a:pt x="14" y="88"/>
                    <a:pt x="14" y="88"/>
                  </a:cubicBezTo>
                  <a:cubicBezTo>
                    <a:pt x="14" y="92"/>
                    <a:pt x="31" y="96"/>
                    <a:pt x="36" y="99"/>
                  </a:cubicBezTo>
                  <a:cubicBezTo>
                    <a:pt x="40" y="102"/>
                    <a:pt x="46" y="117"/>
                    <a:pt x="49" y="119"/>
                  </a:cubicBezTo>
                  <a:cubicBezTo>
                    <a:pt x="63" y="126"/>
                    <a:pt x="72" y="126"/>
                    <a:pt x="76" y="142"/>
                  </a:cubicBezTo>
                  <a:cubicBezTo>
                    <a:pt x="72" y="144"/>
                    <a:pt x="70" y="142"/>
                    <a:pt x="64" y="142"/>
                  </a:cubicBezTo>
                  <a:cubicBezTo>
                    <a:pt x="55" y="142"/>
                    <a:pt x="48" y="146"/>
                    <a:pt x="48" y="131"/>
                  </a:cubicBezTo>
                  <a:cubicBezTo>
                    <a:pt x="40" y="131"/>
                    <a:pt x="40" y="131"/>
                    <a:pt x="40" y="131"/>
                  </a:cubicBezTo>
                  <a:cubicBezTo>
                    <a:pt x="28" y="138"/>
                    <a:pt x="11" y="145"/>
                    <a:pt x="0" y="152"/>
                  </a:cubicBezTo>
                  <a:cubicBezTo>
                    <a:pt x="2" y="157"/>
                    <a:pt x="6" y="160"/>
                    <a:pt x="14" y="160"/>
                  </a:cubicBezTo>
                  <a:cubicBezTo>
                    <a:pt x="12" y="161"/>
                    <a:pt x="12" y="162"/>
                    <a:pt x="12" y="165"/>
                  </a:cubicBezTo>
                  <a:cubicBezTo>
                    <a:pt x="12" y="169"/>
                    <a:pt x="17" y="170"/>
                    <a:pt x="18" y="179"/>
                  </a:cubicBezTo>
                  <a:cubicBezTo>
                    <a:pt x="40" y="179"/>
                    <a:pt x="40" y="179"/>
                    <a:pt x="40" y="179"/>
                  </a:cubicBezTo>
                  <a:cubicBezTo>
                    <a:pt x="48" y="176"/>
                    <a:pt x="51" y="181"/>
                    <a:pt x="60" y="181"/>
                  </a:cubicBezTo>
                  <a:cubicBezTo>
                    <a:pt x="69" y="181"/>
                    <a:pt x="72" y="173"/>
                    <a:pt x="79" y="173"/>
                  </a:cubicBezTo>
                  <a:cubicBezTo>
                    <a:pt x="82" y="173"/>
                    <a:pt x="82" y="173"/>
                    <a:pt x="85" y="173"/>
                  </a:cubicBezTo>
                  <a:cubicBezTo>
                    <a:pt x="85" y="180"/>
                    <a:pt x="85" y="180"/>
                    <a:pt x="85" y="180"/>
                  </a:cubicBezTo>
                  <a:cubicBezTo>
                    <a:pt x="82" y="179"/>
                    <a:pt x="84" y="179"/>
                    <a:pt x="79" y="181"/>
                  </a:cubicBezTo>
                  <a:cubicBezTo>
                    <a:pt x="79" y="183"/>
                    <a:pt x="87" y="189"/>
                    <a:pt x="87" y="192"/>
                  </a:cubicBezTo>
                  <a:cubicBezTo>
                    <a:pt x="87" y="199"/>
                    <a:pt x="57" y="212"/>
                    <a:pt x="52" y="212"/>
                  </a:cubicBezTo>
                  <a:cubicBezTo>
                    <a:pt x="43" y="212"/>
                    <a:pt x="20" y="223"/>
                    <a:pt x="20" y="238"/>
                  </a:cubicBezTo>
                  <a:cubicBezTo>
                    <a:pt x="20" y="246"/>
                    <a:pt x="33" y="248"/>
                    <a:pt x="36" y="259"/>
                  </a:cubicBezTo>
                  <a:cubicBezTo>
                    <a:pt x="34" y="259"/>
                    <a:pt x="33" y="261"/>
                    <a:pt x="30" y="261"/>
                  </a:cubicBezTo>
                  <a:cubicBezTo>
                    <a:pt x="33" y="265"/>
                    <a:pt x="54" y="282"/>
                    <a:pt x="60" y="282"/>
                  </a:cubicBezTo>
                  <a:cubicBezTo>
                    <a:pt x="61" y="282"/>
                    <a:pt x="66" y="274"/>
                    <a:pt x="69" y="274"/>
                  </a:cubicBezTo>
                  <a:cubicBezTo>
                    <a:pt x="73" y="274"/>
                    <a:pt x="72" y="279"/>
                    <a:pt x="72" y="281"/>
                  </a:cubicBezTo>
                  <a:cubicBezTo>
                    <a:pt x="72" y="291"/>
                    <a:pt x="72" y="291"/>
                    <a:pt x="72" y="291"/>
                  </a:cubicBezTo>
                  <a:cubicBezTo>
                    <a:pt x="72" y="294"/>
                    <a:pt x="75" y="302"/>
                    <a:pt x="76" y="302"/>
                  </a:cubicBezTo>
                  <a:cubicBezTo>
                    <a:pt x="79" y="302"/>
                    <a:pt x="81" y="300"/>
                    <a:pt x="84" y="300"/>
                  </a:cubicBezTo>
                  <a:cubicBezTo>
                    <a:pt x="88" y="300"/>
                    <a:pt x="88" y="300"/>
                    <a:pt x="88" y="300"/>
                  </a:cubicBezTo>
                  <a:cubicBezTo>
                    <a:pt x="88" y="297"/>
                    <a:pt x="88" y="294"/>
                    <a:pt x="90" y="291"/>
                  </a:cubicBezTo>
                  <a:cubicBezTo>
                    <a:pt x="97" y="298"/>
                    <a:pt x="100" y="301"/>
                    <a:pt x="110" y="305"/>
                  </a:cubicBezTo>
                  <a:cubicBezTo>
                    <a:pt x="110" y="302"/>
                    <a:pt x="112" y="301"/>
                    <a:pt x="113" y="297"/>
                  </a:cubicBezTo>
                  <a:cubicBezTo>
                    <a:pt x="118" y="298"/>
                    <a:pt x="121" y="301"/>
                    <a:pt x="125" y="301"/>
                  </a:cubicBezTo>
                  <a:cubicBezTo>
                    <a:pt x="133" y="301"/>
                    <a:pt x="136" y="297"/>
                    <a:pt x="142" y="294"/>
                  </a:cubicBezTo>
                  <a:cubicBezTo>
                    <a:pt x="149" y="294"/>
                    <a:pt x="149" y="294"/>
                    <a:pt x="149" y="294"/>
                  </a:cubicBezTo>
                  <a:cubicBezTo>
                    <a:pt x="137" y="301"/>
                    <a:pt x="137" y="316"/>
                    <a:pt x="128" y="322"/>
                  </a:cubicBezTo>
                  <a:cubicBezTo>
                    <a:pt x="116" y="330"/>
                    <a:pt x="100" y="339"/>
                    <a:pt x="93" y="349"/>
                  </a:cubicBezTo>
                  <a:cubicBezTo>
                    <a:pt x="87" y="356"/>
                    <a:pt x="79" y="352"/>
                    <a:pt x="70" y="356"/>
                  </a:cubicBezTo>
                  <a:cubicBezTo>
                    <a:pt x="66" y="360"/>
                    <a:pt x="61" y="369"/>
                    <a:pt x="57" y="372"/>
                  </a:cubicBezTo>
                  <a:cubicBezTo>
                    <a:pt x="49" y="378"/>
                    <a:pt x="40" y="374"/>
                    <a:pt x="36" y="383"/>
                  </a:cubicBezTo>
                  <a:cubicBezTo>
                    <a:pt x="54" y="388"/>
                    <a:pt x="63" y="368"/>
                    <a:pt x="79" y="365"/>
                  </a:cubicBezTo>
                  <a:cubicBezTo>
                    <a:pt x="91" y="363"/>
                    <a:pt x="108" y="359"/>
                    <a:pt x="115" y="351"/>
                  </a:cubicBezTo>
                  <a:cubicBezTo>
                    <a:pt x="121" y="343"/>
                    <a:pt x="137" y="339"/>
                    <a:pt x="143" y="329"/>
                  </a:cubicBezTo>
                  <a:cubicBezTo>
                    <a:pt x="146" y="325"/>
                    <a:pt x="149" y="320"/>
                    <a:pt x="155" y="317"/>
                  </a:cubicBezTo>
                  <a:cubicBezTo>
                    <a:pt x="164" y="313"/>
                    <a:pt x="175" y="309"/>
                    <a:pt x="175" y="298"/>
                  </a:cubicBezTo>
                  <a:cubicBezTo>
                    <a:pt x="175" y="291"/>
                    <a:pt x="175" y="291"/>
                    <a:pt x="175" y="291"/>
                  </a:cubicBezTo>
                  <a:cubicBezTo>
                    <a:pt x="175" y="275"/>
                    <a:pt x="204" y="248"/>
                    <a:pt x="215" y="248"/>
                  </a:cubicBezTo>
                  <a:cubicBezTo>
                    <a:pt x="219" y="248"/>
                    <a:pt x="219" y="248"/>
                    <a:pt x="219" y="248"/>
                  </a:cubicBezTo>
                  <a:cubicBezTo>
                    <a:pt x="219" y="250"/>
                    <a:pt x="219" y="252"/>
                    <a:pt x="219" y="254"/>
                  </a:cubicBezTo>
                  <a:cubicBezTo>
                    <a:pt x="206" y="258"/>
                    <a:pt x="200" y="266"/>
                    <a:pt x="200" y="277"/>
                  </a:cubicBezTo>
                  <a:cubicBezTo>
                    <a:pt x="200" y="279"/>
                    <a:pt x="198" y="279"/>
                    <a:pt x="200" y="282"/>
                  </a:cubicBezTo>
                  <a:cubicBezTo>
                    <a:pt x="200" y="282"/>
                    <a:pt x="197" y="283"/>
                    <a:pt x="197" y="286"/>
                  </a:cubicBezTo>
                  <a:cubicBezTo>
                    <a:pt x="197" y="287"/>
                    <a:pt x="200" y="289"/>
                    <a:pt x="201" y="289"/>
                  </a:cubicBezTo>
                  <a:cubicBezTo>
                    <a:pt x="212" y="289"/>
                    <a:pt x="240" y="273"/>
                    <a:pt x="246" y="262"/>
                  </a:cubicBezTo>
                  <a:cubicBezTo>
                    <a:pt x="243" y="261"/>
                    <a:pt x="243" y="259"/>
                    <a:pt x="242" y="255"/>
                  </a:cubicBezTo>
                  <a:cubicBezTo>
                    <a:pt x="245" y="254"/>
                    <a:pt x="254" y="251"/>
                    <a:pt x="260" y="248"/>
                  </a:cubicBezTo>
                  <a:cubicBezTo>
                    <a:pt x="267" y="266"/>
                    <a:pt x="286" y="267"/>
                    <a:pt x="301" y="273"/>
                  </a:cubicBezTo>
                  <a:cubicBezTo>
                    <a:pt x="325" y="273"/>
                    <a:pt x="325" y="273"/>
                    <a:pt x="325" y="273"/>
                  </a:cubicBezTo>
                  <a:cubicBezTo>
                    <a:pt x="339" y="281"/>
                    <a:pt x="354" y="281"/>
                    <a:pt x="365" y="289"/>
                  </a:cubicBezTo>
                  <a:cubicBezTo>
                    <a:pt x="371" y="294"/>
                    <a:pt x="377" y="308"/>
                    <a:pt x="386" y="308"/>
                  </a:cubicBezTo>
                  <a:cubicBezTo>
                    <a:pt x="391" y="308"/>
                    <a:pt x="392" y="302"/>
                    <a:pt x="394" y="300"/>
                  </a:cubicBezTo>
                  <a:cubicBezTo>
                    <a:pt x="397" y="302"/>
                    <a:pt x="400" y="306"/>
                    <a:pt x="407" y="306"/>
                  </a:cubicBezTo>
                  <a:cubicBezTo>
                    <a:pt x="409" y="302"/>
                    <a:pt x="412" y="308"/>
                    <a:pt x="415" y="309"/>
                  </a:cubicBezTo>
                  <a:cubicBezTo>
                    <a:pt x="413" y="312"/>
                    <a:pt x="410" y="314"/>
                    <a:pt x="410" y="320"/>
                  </a:cubicBezTo>
                  <a:cubicBezTo>
                    <a:pt x="410" y="322"/>
                    <a:pt x="415" y="326"/>
                    <a:pt x="416" y="326"/>
                  </a:cubicBezTo>
                  <a:cubicBezTo>
                    <a:pt x="422" y="326"/>
                    <a:pt x="421" y="321"/>
                    <a:pt x="430" y="321"/>
                  </a:cubicBezTo>
                  <a:cubicBezTo>
                    <a:pt x="430" y="326"/>
                    <a:pt x="430" y="326"/>
                    <a:pt x="430" y="326"/>
                  </a:cubicBezTo>
                  <a:cubicBezTo>
                    <a:pt x="430" y="330"/>
                    <a:pt x="422" y="332"/>
                    <a:pt x="422" y="335"/>
                  </a:cubicBezTo>
                  <a:cubicBezTo>
                    <a:pt x="422" y="339"/>
                    <a:pt x="424" y="343"/>
                    <a:pt x="430" y="343"/>
                  </a:cubicBezTo>
                  <a:cubicBezTo>
                    <a:pt x="439" y="343"/>
                    <a:pt x="443" y="343"/>
                    <a:pt x="443" y="349"/>
                  </a:cubicBezTo>
                  <a:cubicBezTo>
                    <a:pt x="443" y="356"/>
                    <a:pt x="443" y="356"/>
                    <a:pt x="443" y="356"/>
                  </a:cubicBezTo>
                  <a:cubicBezTo>
                    <a:pt x="443" y="361"/>
                    <a:pt x="455" y="371"/>
                    <a:pt x="462" y="371"/>
                  </a:cubicBezTo>
                  <a:cubicBezTo>
                    <a:pt x="464" y="371"/>
                    <a:pt x="464" y="371"/>
                    <a:pt x="467" y="371"/>
                  </a:cubicBezTo>
                  <a:cubicBezTo>
                    <a:pt x="467" y="367"/>
                    <a:pt x="473" y="367"/>
                    <a:pt x="473" y="361"/>
                  </a:cubicBezTo>
                  <a:cubicBezTo>
                    <a:pt x="473" y="352"/>
                    <a:pt x="467" y="349"/>
                    <a:pt x="462" y="345"/>
                  </a:cubicBezTo>
                  <a:cubicBezTo>
                    <a:pt x="467" y="349"/>
                    <a:pt x="473" y="352"/>
                    <a:pt x="473" y="361"/>
                  </a:cubicBezTo>
                  <a:cubicBezTo>
                    <a:pt x="473" y="367"/>
                    <a:pt x="467" y="367"/>
                    <a:pt x="467" y="371"/>
                  </a:cubicBezTo>
                  <a:cubicBezTo>
                    <a:pt x="467" y="374"/>
                    <a:pt x="470" y="375"/>
                    <a:pt x="470" y="378"/>
                  </a:cubicBezTo>
                  <a:cubicBezTo>
                    <a:pt x="470" y="383"/>
                    <a:pt x="467" y="396"/>
                    <a:pt x="474" y="399"/>
                  </a:cubicBezTo>
                  <a:cubicBezTo>
                    <a:pt x="477" y="399"/>
                    <a:pt x="480" y="399"/>
                    <a:pt x="483" y="402"/>
                  </a:cubicBezTo>
                  <a:cubicBezTo>
                    <a:pt x="488" y="407"/>
                    <a:pt x="483" y="413"/>
                    <a:pt x="488" y="417"/>
                  </a:cubicBezTo>
                  <a:cubicBezTo>
                    <a:pt x="488" y="417"/>
                    <a:pt x="500" y="425"/>
                    <a:pt x="500" y="426"/>
                  </a:cubicBezTo>
                  <a:cubicBezTo>
                    <a:pt x="503" y="437"/>
                    <a:pt x="504" y="450"/>
                    <a:pt x="519" y="450"/>
                  </a:cubicBezTo>
                  <a:cubicBezTo>
                    <a:pt x="522" y="460"/>
                    <a:pt x="537" y="453"/>
                    <a:pt x="540" y="466"/>
                  </a:cubicBezTo>
                  <a:cubicBezTo>
                    <a:pt x="541" y="470"/>
                    <a:pt x="553" y="472"/>
                    <a:pt x="558" y="476"/>
                  </a:cubicBezTo>
                  <a:cubicBezTo>
                    <a:pt x="558" y="477"/>
                    <a:pt x="561" y="478"/>
                    <a:pt x="562" y="480"/>
                  </a:cubicBezTo>
                  <a:cubicBezTo>
                    <a:pt x="564" y="484"/>
                    <a:pt x="568" y="485"/>
                    <a:pt x="568" y="491"/>
                  </a:cubicBezTo>
                  <a:cubicBezTo>
                    <a:pt x="568" y="495"/>
                    <a:pt x="564" y="500"/>
                    <a:pt x="562" y="503"/>
                  </a:cubicBezTo>
                  <a:cubicBezTo>
                    <a:pt x="559" y="499"/>
                    <a:pt x="556" y="495"/>
                    <a:pt x="549" y="495"/>
                  </a:cubicBezTo>
                  <a:cubicBezTo>
                    <a:pt x="547" y="495"/>
                    <a:pt x="543" y="496"/>
                    <a:pt x="543" y="499"/>
                  </a:cubicBezTo>
                  <a:cubicBezTo>
                    <a:pt x="543" y="509"/>
                    <a:pt x="553" y="513"/>
                    <a:pt x="553" y="524"/>
                  </a:cubicBezTo>
                  <a:cubicBezTo>
                    <a:pt x="553" y="539"/>
                    <a:pt x="541" y="566"/>
                    <a:pt x="546" y="578"/>
                  </a:cubicBezTo>
                  <a:cubicBezTo>
                    <a:pt x="550" y="590"/>
                    <a:pt x="546" y="608"/>
                    <a:pt x="550" y="618"/>
                  </a:cubicBezTo>
                  <a:cubicBezTo>
                    <a:pt x="547" y="620"/>
                    <a:pt x="543" y="624"/>
                    <a:pt x="546" y="628"/>
                  </a:cubicBezTo>
                  <a:cubicBezTo>
                    <a:pt x="553" y="641"/>
                    <a:pt x="564" y="663"/>
                    <a:pt x="573" y="664"/>
                  </a:cubicBezTo>
                  <a:cubicBezTo>
                    <a:pt x="570" y="684"/>
                    <a:pt x="583" y="690"/>
                    <a:pt x="589" y="707"/>
                  </a:cubicBezTo>
                  <a:cubicBezTo>
                    <a:pt x="591" y="710"/>
                    <a:pt x="589" y="715"/>
                    <a:pt x="592" y="716"/>
                  </a:cubicBezTo>
                  <a:cubicBezTo>
                    <a:pt x="609" y="723"/>
                    <a:pt x="631" y="734"/>
                    <a:pt x="638" y="749"/>
                  </a:cubicBezTo>
                  <a:cubicBezTo>
                    <a:pt x="637" y="749"/>
                    <a:pt x="637" y="749"/>
                    <a:pt x="637" y="749"/>
                  </a:cubicBezTo>
                  <a:cubicBezTo>
                    <a:pt x="637" y="751"/>
                    <a:pt x="637" y="751"/>
                    <a:pt x="637" y="751"/>
                  </a:cubicBezTo>
                  <a:cubicBezTo>
                    <a:pt x="640" y="762"/>
                    <a:pt x="644" y="766"/>
                    <a:pt x="649" y="774"/>
                  </a:cubicBezTo>
                  <a:cubicBezTo>
                    <a:pt x="650" y="780"/>
                    <a:pt x="650" y="793"/>
                    <a:pt x="656" y="797"/>
                  </a:cubicBezTo>
                  <a:cubicBezTo>
                    <a:pt x="664" y="803"/>
                    <a:pt x="671" y="813"/>
                    <a:pt x="677" y="823"/>
                  </a:cubicBezTo>
                  <a:cubicBezTo>
                    <a:pt x="682" y="829"/>
                    <a:pt x="671" y="827"/>
                    <a:pt x="668" y="827"/>
                  </a:cubicBezTo>
                  <a:cubicBezTo>
                    <a:pt x="673" y="835"/>
                    <a:pt x="683" y="833"/>
                    <a:pt x="689" y="840"/>
                  </a:cubicBezTo>
                  <a:cubicBezTo>
                    <a:pt x="694" y="844"/>
                    <a:pt x="697" y="850"/>
                    <a:pt x="702" y="855"/>
                  </a:cubicBezTo>
                  <a:cubicBezTo>
                    <a:pt x="702" y="867"/>
                    <a:pt x="702" y="867"/>
                    <a:pt x="702" y="867"/>
                  </a:cubicBezTo>
                  <a:cubicBezTo>
                    <a:pt x="704" y="870"/>
                    <a:pt x="704" y="870"/>
                    <a:pt x="707" y="872"/>
                  </a:cubicBezTo>
                  <a:cubicBezTo>
                    <a:pt x="711" y="875"/>
                    <a:pt x="716" y="887"/>
                    <a:pt x="723" y="887"/>
                  </a:cubicBezTo>
                  <a:cubicBezTo>
                    <a:pt x="723" y="889"/>
                    <a:pt x="729" y="897"/>
                    <a:pt x="731" y="897"/>
                  </a:cubicBezTo>
                  <a:cubicBezTo>
                    <a:pt x="732" y="897"/>
                    <a:pt x="734" y="893"/>
                    <a:pt x="734" y="890"/>
                  </a:cubicBezTo>
                  <a:cubicBezTo>
                    <a:pt x="734" y="886"/>
                    <a:pt x="729" y="878"/>
                    <a:pt x="725" y="882"/>
                  </a:cubicBezTo>
                  <a:cubicBezTo>
                    <a:pt x="717" y="875"/>
                    <a:pt x="714" y="863"/>
                    <a:pt x="711" y="852"/>
                  </a:cubicBezTo>
                  <a:cubicBezTo>
                    <a:pt x="708" y="842"/>
                    <a:pt x="699" y="836"/>
                    <a:pt x="695" y="825"/>
                  </a:cubicBezTo>
                  <a:cubicBezTo>
                    <a:pt x="694" y="817"/>
                    <a:pt x="692" y="812"/>
                    <a:pt x="686" y="805"/>
                  </a:cubicBezTo>
                  <a:cubicBezTo>
                    <a:pt x="682" y="801"/>
                    <a:pt x="676" y="801"/>
                    <a:pt x="673" y="793"/>
                  </a:cubicBezTo>
                  <a:cubicBezTo>
                    <a:pt x="670" y="785"/>
                    <a:pt x="665" y="780"/>
                    <a:pt x="665" y="769"/>
                  </a:cubicBezTo>
                  <a:cubicBezTo>
                    <a:pt x="665" y="768"/>
                    <a:pt x="665" y="765"/>
                    <a:pt x="665" y="762"/>
                  </a:cubicBezTo>
                  <a:cubicBezTo>
                    <a:pt x="671" y="769"/>
                    <a:pt x="679" y="769"/>
                    <a:pt x="686" y="773"/>
                  </a:cubicBezTo>
                  <a:cubicBezTo>
                    <a:pt x="691" y="774"/>
                    <a:pt x="689" y="785"/>
                    <a:pt x="694" y="789"/>
                  </a:cubicBezTo>
                  <a:cubicBezTo>
                    <a:pt x="697" y="793"/>
                    <a:pt x="695" y="801"/>
                    <a:pt x="699" y="807"/>
                  </a:cubicBezTo>
                  <a:cubicBezTo>
                    <a:pt x="704" y="812"/>
                    <a:pt x="708" y="816"/>
                    <a:pt x="714" y="823"/>
                  </a:cubicBezTo>
                  <a:cubicBezTo>
                    <a:pt x="716" y="821"/>
                    <a:pt x="716" y="821"/>
                    <a:pt x="720" y="823"/>
                  </a:cubicBezTo>
                  <a:cubicBezTo>
                    <a:pt x="720" y="835"/>
                    <a:pt x="734" y="835"/>
                    <a:pt x="737" y="844"/>
                  </a:cubicBezTo>
                  <a:cubicBezTo>
                    <a:pt x="740" y="850"/>
                    <a:pt x="737" y="854"/>
                    <a:pt x="740" y="858"/>
                  </a:cubicBezTo>
                  <a:cubicBezTo>
                    <a:pt x="744" y="863"/>
                    <a:pt x="752" y="864"/>
                    <a:pt x="756" y="870"/>
                  </a:cubicBezTo>
                  <a:cubicBezTo>
                    <a:pt x="767" y="881"/>
                    <a:pt x="782" y="894"/>
                    <a:pt x="786" y="911"/>
                  </a:cubicBezTo>
                  <a:cubicBezTo>
                    <a:pt x="787" y="914"/>
                    <a:pt x="790" y="915"/>
                    <a:pt x="790" y="922"/>
                  </a:cubicBezTo>
                  <a:cubicBezTo>
                    <a:pt x="790" y="928"/>
                    <a:pt x="786" y="930"/>
                    <a:pt x="786" y="936"/>
                  </a:cubicBezTo>
                  <a:cubicBezTo>
                    <a:pt x="786" y="940"/>
                    <a:pt x="789" y="945"/>
                    <a:pt x="793" y="945"/>
                  </a:cubicBezTo>
                  <a:cubicBezTo>
                    <a:pt x="795" y="952"/>
                    <a:pt x="808" y="954"/>
                    <a:pt x="814" y="961"/>
                  </a:cubicBezTo>
                  <a:cubicBezTo>
                    <a:pt x="814" y="963"/>
                    <a:pt x="816" y="963"/>
                    <a:pt x="819" y="964"/>
                  </a:cubicBezTo>
                  <a:cubicBezTo>
                    <a:pt x="825" y="967"/>
                    <a:pt x="828" y="967"/>
                    <a:pt x="834" y="969"/>
                  </a:cubicBezTo>
                  <a:cubicBezTo>
                    <a:pt x="840" y="972"/>
                    <a:pt x="841" y="979"/>
                    <a:pt x="847" y="980"/>
                  </a:cubicBezTo>
                  <a:cubicBezTo>
                    <a:pt x="849" y="981"/>
                    <a:pt x="851" y="980"/>
                    <a:pt x="852" y="980"/>
                  </a:cubicBezTo>
                  <a:cubicBezTo>
                    <a:pt x="855" y="980"/>
                    <a:pt x="857" y="980"/>
                    <a:pt x="861" y="981"/>
                  </a:cubicBezTo>
                  <a:cubicBezTo>
                    <a:pt x="865" y="983"/>
                    <a:pt x="880" y="995"/>
                    <a:pt x="884" y="995"/>
                  </a:cubicBezTo>
                  <a:cubicBezTo>
                    <a:pt x="889" y="995"/>
                    <a:pt x="892" y="993"/>
                    <a:pt x="895" y="996"/>
                  </a:cubicBezTo>
                  <a:cubicBezTo>
                    <a:pt x="896" y="996"/>
                    <a:pt x="901" y="1000"/>
                    <a:pt x="904" y="1000"/>
                  </a:cubicBezTo>
                  <a:cubicBezTo>
                    <a:pt x="911" y="1000"/>
                    <a:pt x="913" y="991"/>
                    <a:pt x="920" y="991"/>
                  </a:cubicBezTo>
                  <a:cubicBezTo>
                    <a:pt x="925" y="991"/>
                    <a:pt x="928" y="992"/>
                    <a:pt x="931" y="995"/>
                  </a:cubicBezTo>
                  <a:cubicBezTo>
                    <a:pt x="934" y="995"/>
                    <a:pt x="934" y="995"/>
                    <a:pt x="934" y="995"/>
                  </a:cubicBezTo>
                  <a:cubicBezTo>
                    <a:pt x="946" y="1000"/>
                    <a:pt x="947" y="1012"/>
                    <a:pt x="960" y="1019"/>
                  </a:cubicBezTo>
                  <a:cubicBezTo>
                    <a:pt x="969" y="1023"/>
                    <a:pt x="975" y="1022"/>
                    <a:pt x="984" y="1026"/>
                  </a:cubicBezTo>
                  <a:cubicBezTo>
                    <a:pt x="990" y="1028"/>
                    <a:pt x="995" y="1034"/>
                    <a:pt x="1004" y="1034"/>
                  </a:cubicBezTo>
                  <a:cubicBezTo>
                    <a:pt x="1007" y="1034"/>
                    <a:pt x="1008" y="1031"/>
                    <a:pt x="1011" y="1031"/>
                  </a:cubicBezTo>
                  <a:cubicBezTo>
                    <a:pt x="1014" y="1031"/>
                    <a:pt x="1014" y="1031"/>
                    <a:pt x="1014" y="1031"/>
                  </a:cubicBezTo>
                  <a:cubicBezTo>
                    <a:pt x="1017" y="1043"/>
                    <a:pt x="1025" y="1047"/>
                    <a:pt x="1032" y="1055"/>
                  </a:cubicBezTo>
                  <a:cubicBezTo>
                    <a:pt x="1034" y="1057"/>
                    <a:pt x="1036" y="1058"/>
                    <a:pt x="1038" y="1063"/>
                  </a:cubicBezTo>
                  <a:cubicBezTo>
                    <a:pt x="1039" y="1070"/>
                    <a:pt x="1035" y="1077"/>
                    <a:pt x="1042" y="1082"/>
                  </a:cubicBezTo>
                  <a:cubicBezTo>
                    <a:pt x="1045" y="1082"/>
                    <a:pt x="1045" y="1082"/>
                    <a:pt x="1045" y="1082"/>
                  </a:cubicBezTo>
                  <a:cubicBezTo>
                    <a:pt x="1045" y="1081"/>
                    <a:pt x="1045" y="1080"/>
                    <a:pt x="1045" y="1077"/>
                  </a:cubicBezTo>
                  <a:cubicBezTo>
                    <a:pt x="1047" y="1077"/>
                    <a:pt x="1062" y="1088"/>
                    <a:pt x="1063" y="1090"/>
                  </a:cubicBezTo>
                  <a:cubicBezTo>
                    <a:pt x="1065" y="1094"/>
                    <a:pt x="1065" y="1100"/>
                    <a:pt x="1071" y="1101"/>
                  </a:cubicBezTo>
                  <a:cubicBezTo>
                    <a:pt x="1071" y="1101"/>
                    <a:pt x="1072" y="1104"/>
                    <a:pt x="1074" y="1104"/>
                  </a:cubicBezTo>
                  <a:cubicBezTo>
                    <a:pt x="1077" y="1104"/>
                    <a:pt x="1084" y="1101"/>
                    <a:pt x="1087" y="1104"/>
                  </a:cubicBezTo>
                  <a:cubicBezTo>
                    <a:pt x="1090" y="1108"/>
                    <a:pt x="1095" y="1117"/>
                    <a:pt x="1102" y="1117"/>
                  </a:cubicBezTo>
                  <a:cubicBezTo>
                    <a:pt x="1105" y="1117"/>
                    <a:pt x="1108" y="1115"/>
                    <a:pt x="1108" y="1109"/>
                  </a:cubicBezTo>
                  <a:cubicBezTo>
                    <a:pt x="1108" y="1109"/>
                    <a:pt x="1105" y="1108"/>
                    <a:pt x="1105" y="1105"/>
                  </a:cubicBezTo>
                  <a:cubicBezTo>
                    <a:pt x="1105" y="1102"/>
                    <a:pt x="1117" y="1093"/>
                    <a:pt x="1120" y="1093"/>
                  </a:cubicBezTo>
                  <a:cubicBezTo>
                    <a:pt x="1126" y="1093"/>
                    <a:pt x="1126" y="1100"/>
                    <a:pt x="1132" y="1101"/>
                  </a:cubicBezTo>
                  <a:cubicBezTo>
                    <a:pt x="1130" y="1104"/>
                    <a:pt x="1129" y="1104"/>
                    <a:pt x="1129" y="1106"/>
                  </a:cubicBezTo>
                  <a:cubicBezTo>
                    <a:pt x="1129" y="1108"/>
                    <a:pt x="1133" y="1109"/>
                    <a:pt x="1133" y="1110"/>
                  </a:cubicBezTo>
                  <a:cubicBezTo>
                    <a:pt x="1133" y="1110"/>
                    <a:pt x="1135" y="1110"/>
                    <a:pt x="1135" y="1109"/>
                  </a:cubicBezTo>
                  <a:cubicBezTo>
                    <a:pt x="1135" y="1110"/>
                    <a:pt x="1135" y="1112"/>
                    <a:pt x="1135" y="1113"/>
                  </a:cubicBezTo>
                  <a:cubicBezTo>
                    <a:pt x="1135" y="1121"/>
                    <a:pt x="1142" y="1120"/>
                    <a:pt x="1142" y="1129"/>
                  </a:cubicBezTo>
                  <a:cubicBezTo>
                    <a:pt x="1142" y="1135"/>
                    <a:pt x="1139" y="1136"/>
                    <a:pt x="1139" y="1143"/>
                  </a:cubicBezTo>
                  <a:cubicBezTo>
                    <a:pt x="1139" y="1147"/>
                    <a:pt x="1142" y="1150"/>
                    <a:pt x="1142" y="1154"/>
                  </a:cubicBezTo>
                  <a:cubicBezTo>
                    <a:pt x="1142" y="1155"/>
                    <a:pt x="1142" y="1155"/>
                    <a:pt x="1142" y="1155"/>
                  </a:cubicBezTo>
                  <a:cubicBezTo>
                    <a:pt x="1141" y="1159"/>
                    <a:pt x="1141" y="1159"/>
                    <a:pt x="1141" y="1159"/>
                  </a:cubicBezTo>
                  <a:cubicBezTo>
                    <a:pt x="1141" y="1160"/>
                    <a:pt x="1142" y="1163"/>
                    <a:pt x="1145" y="1164"/>
                  </a:cubicBezTo>
                  <a:cubicBezTo>
                    <a:pt x="1142" y="1176"/>
                    <a:pt x="1130" y="1174"/>
                    <a:pt x="1126" y="1184"/>
                  </a:cubicBezTo>
                  <a:cubicBezTo>
                    <a:pt x="1123" y="1193"/>
                    <a:pt x="1120" y="1205"/>
                    <a:pt x="1108" y="1205"/>
                  </a:cubicBezTo>
                  <a:cubicBezTo>
                    <a:pt x="1110" y="1226"/>
                    <a:pt x="1098" y="1225"/>
                    <a:pt x="1098" y="1236"/>
                  </a:cubicBezTo>
                  <a:cubicBezTo>
                    <a:pt x="1098" y="1242"/>
                    <a:pt x="1099" y="1252"/>
                    <a:pt x="1105" y="1252"/>
                  </a:cubicBezTo>
                  <a:cubicBezTo>
                    <a:pt x="1108" y="1252"/>
                    <a:pt x="1108" y="1249"/>
                    <a:pt x="1113" y="1252"/>
                  </a:cubicBezTo>
                  <a:cubicBezTo>
                    <a:pt x="1110" y="1260"/>
                    <a:pt x="1102" y="1261"/>
                    <a:pt x="1098" y="1269"/>
                  </a:cubicBezTo>
                  <a:cubicBezTo>
                    <a:pt x="1096" y="1271"/>
                    <a:pt x="1093" y="1277"/>
                    <a:pt x="1093" y="1283"/>
                  </a:cubicBezTo>
                  <a:cubicBezTo>
                    <a:pt x="1093" y="1292"/>
                    <a:pt x="1099" y="1301"/>
                    <a:pt x="1105" y="1307"/>
                  </a:cubicBezTo>
                  <a:cubicBezTo>
                    <a:pt x="1107" y="1308"/>
                    <a:pt x="1110" y="1308"/>
                    <a:pt x="1111" y="1311"/>
                  </a:cubicBezTo>
                  <a:cubicBezTo>
                    <a:pt x="1113" y="1314"/>
                    <a:pt x="1114" y="1320"/>
                    <a:pt x="1117" y="1324"/>
                  </a:cubicBezTo>
                  <a:cubicBezTo>
                    <a:pt x="1119" y="1326"/>
                    <a:pt x="1121" y="1324"/>
                    <a:pt x="1121" y="1327"/>
                  </a:cubicBezTo>
                  <a:cubicBezTo>
                    <a:pt x="1126" y="1336"/>
                    <a:pt x="1129" y="1343"/>
                    <a:pt x="1132" y="1354"/>
                  </a:cubicBezTo>
                  <a:cubicBezTo>
                    <a:pt x="1135" y="1365"/>
                    <a:pt x="1144" y="1373"/>
                    <a:pt x="1147" y="1385"/>
                  </a:cubicBezTo>
                  <a:cubicBezTo>
                    <a:pt x="1150" y="1392"/>
                    <a:pt x="1156" y="1396"/>
                    <a:pt x="1156" y="1402"/>
                  </a:cubicBezTo>
                  <a:cubicBezTo>
                    <a:pt x="1156" y="1409"/>
                    <a:pt x="1154" y="1414"/>
                    <a:pt x="1157" y="1417"/>
                  </a:cubicBezTo>
                  <a:cubicBezTo>
                    <a:pt x="1166" y="1427"/>
                    <a:pt x="1172" y="1433"/>
                    <a:pt x="1184" y="1437"/>
                  </a:cubicBezTo>
                  <a:cubicBezTo>
                    <a:pt x="1190" y="1440"/>
                    <a:pt x="1193" y="1441"/>
                    <a:pt x="1199" y="1447"/>
                  </a:cubicBezTo>
                  <a:cubicBezTo>
                    <a:pt x="1204" y="1452"/>
                    <a:pt x="1208" y="1452"/>
                    <a:pt x="1215" y="1455"/>
                  </a:cubicBezTo>
                  <a:cubicBezTo>
                    <a:pt x="1223" y="1459"/>
                    <a:pt x="1230" y="1467"/>
                    <a:pt x="1235" y="1478"/>
                  </a:cubicBezTo>
                  <a:cubicBezTo>
                    <a:pt x="1236" y="1483"/>
                    <a:pt x="1238" y="1511"/>
                    <a:pt x="1238" y="1517"/>
                  </a:cubicBezTo>
                  <a:cubicBezTo>
                    <a:pt x="1238" y="1523"/>
                    <a:pt x="1233" y="1537"/>
                    <a:pt x="1233" y="1544"/>
                  </a:cubicBezTo>
                  <a:cubicBezTo>
                    <a:pt x="1233" y="1565"/>
                    <a:pt x="1233" y="1565"/>
                    <a:pt x="1233" y="1565"/>
                  </a:cubicBezTo>
                  <a:cubicBezTo>
                    <a:pt x="1233" y="1569"/>
                    <a:pt x="1230" y="1579"/>
                    <a:pt x="1230" y="1581"/>
                  </a:cubicBezTo>
                  <a:cubicBezTo>
                    <a:pt x="1230" y="1587"/>
                    <a:pt x="1230" y="1587"/>
                    <a:pt x="1230" y="1587"/>
                  </a:cubicBezTo>
                  <a:cubicBezTo>
                    <a:pt x="1230" y="1603"/>
                    <a:pt x="1220" y="1615"/>
                    <a:pt x="1220" y="1632"/>
                  </a:cubicBezTo>
                  <a:cubicBezTo>
                    <a:pt x="1220" y="1640"/>
                    <a:pt x="1215" y="1647"/>
                    <a:pt x="1218" y="1655"/>
                  </a:cubicBezTo>
                  <a:cubicBezTo>
                    <a:pt x="1218" y="1691"/>
                    <a:pt x="1218" y="1691"/>
                    <a:pt x="1218" y="1691"/>
                  </a:cubicBezTo>
                  <a:cubicBezTo>
                    <a:pt x="1215" y="1704"/>
                    <a:pt x="1215" y="1712"/>
                    <a:pt x="1212" y="1722"/>
                  </a:cubicBezTo>
                  <a:cubicBezTo>
                    <a:pt x="1212" y="1724"/>
                    <a:pt x="1211" y="1724"/>
                    <a:pt x="1209" y="1726"/>
                  </a:cubicBezTo>
                  <a:cubicBezTo>
                    <a:pt x="1206" y="1729"/>
                    <a:pt x="1206" y="1736"/>
                    <a:pt x="1204" y="1740"/>
                  </a:cubicBezTo>
                  <a:cubicBezTo>
                    <a:pt x="1201" y="1747"/>
                    <a:pt x="1193" y="1757"/>
                    <a:pt x="1193" y="1768"/>
                  </a:cubicBezTo>
                  <a:cubicBezTo>
                    <a:pt x="1193" y="1772"/>
                    <a:pt x="1195" y="1786"/>
                    <a:pt x="1196" y="1786"/>
                  </a:cubicBezTo>
                  <a:cubicBezTo>
                    <a:pt x="1196" y="1786"/>
                    <a:pt x="1199" y="1787"/>
                    <a:pt x="1199" y="1790"/>
                  </a:cubicBezTo>
                  <a:cubicBezTo>
                    <a:pt x="1199" y="1792"/>
                    <a:pt x="1198" y="1794"/>
                    <a:pt x="1195" y="1794"/>
                  </a:cubicBezTo>
                  <a:cubicBezTo>
                    <a:pt x="1193" y="1802"/>
                    <a:pt x="1190" y="1806"/>
                    <a:pt x="1190" y="1815"/>
                  </a:cubicBezTo>
                  <a:cubicBezTo>
                    <a:pt x="1190" y="1821"/>
                    <a:pt x="1193" y="1831"/>
                    <a:pt x="1196" y="1831"/>
                  </a:cubicBezTo>
                  <a:cubicBezTo>
                    <a:pt x="1199" y="1831"/>
                    <a:pt x="1199" y="1827"/>
                    <a:pt x="1202" y="1826"/>
                  </a:cubicBezTo>
                  <a:cubicBezTo>
                    <a:pt x="1204" y="1826"/>
                    <a:pt x="1205" y="1826"/>
                    <a:pt x="1206" y="1826"/>
                  </a:cubicBezTo>
                  <a:cubicBezTo>
                    <a:pt x="1206" y="1833"/>
                    <a:pt x="1206" y="1833"/>
                    <a:pt x="1206" y="1833"/>
                  </a:cubicBezTo>
                  <a:cubicBezTo>
                    <a:pt x="1192" y="1904"/>
                    <a:pt x="1192" y="1904"/>
                    <a:pt x="1192" y="1904"/>
                  </a:cubicBezTo>
                  <a:cubicBezTo>
                    <a:pt x="1186" y="1904"/>
                    <a:pt x="1189" y="1896"/>
                    <a:pt x="1181" y="1896"/>
                  </a:cubicBezTo>
                  <a:cubicBezTo>
                    <a:pt x="1178" y="1896"/>
                    <a:pt x="1177" y="1897"/>
                    <a:pt x="1177" y="1901"/>
                  </a:cubicBezTo>
                  <a:cubicBezTo>
                    <a:pt x="1177" y="1905"/>
                    <a:pt x="1177" y="1905"/>
                    <a:pt x="1177" y="1905"/>
                  </a:cubicBezTo>
                  <a:cubicBezTo>
                    <a:pt x="1177" y="1911"/>
                    <a:pt x="1183" y="1919"/>
                    <a:pt x="1183" y="1923"/>
                  </a:cubicBezTo>
                  <a:cubicBezTo>
                    <a:pt x="1183" y="1930"/>
                    <a:pt x="1172" y="1934"/>
                    <a:pt x="1172" y="1942"/>
                  </a:cubicBezTo>
                  <a:cubicBezTo>
                    <a:pt x="1172" y="1950"/>
                    <a:pt x="1178" y="1967"/>
                    <a:pt x="1178" y="1978"/>
                  </a:cubicBezTo>
                  <a:cubicBezTo>
                    <a:pt x="1178" y="1985"/>
                    <a:pt x="1178" y="1985"/>
                    <a:pt x="1178" y="1985"/>
                  </a:cubicBezTo>
                  <a:cubicBezTo>
                    <a:pt x="1178" y="1994"/>
                    <a:pt x="1190" y="1993"/>
                    <a:pt x="1190" y="2005"/>
                  </a:cubicBezTo>
                  <a:cubicBezTo>
                    <a:pt x="1190" y="2008"/>
                    <a:pt x="1189" y="2010"/>
                    <a:pt x="1187" y="2013"/>
                  </a:cubicBezTo>
                  <a:cubicBezTo>
                    <a:pt x="1189" y="2013"/>
                    <a:pt x="1190" y="2014"/>
                    <a:pt x="1192" y="2014"/>
                  </a:cubicBezTo>
                  <a:cubicBezTo>
                    <a:pt x="1190" y="2020"/>
                    <a:pt x="1183" y="2018"/>
                    <a:pt x="1183" y="2022"/>
                  </a:cubicBezTo>
                  <a:cubicBezTo>
                    <a:pt x="1183" y="2024"/>
                    <a:pt x="1186" y="2026"/>
                    <a:pt x="1187" y="2028"/>
                  </a:cubicBezTo>
                  <a:cubicBezTo>
                    <a:pt x="1193" y="2034"/>
                    <a:pt x="1196" y="2041"/>
                    <a:pt x="1208" y="2041"/>
                  </a:cubicBezTo>
                  <a:cubicBezTo>
                    <a:pt x="1209" y="2042"/>
                    <a:pt x="1209" y="2047"/>
                    <a:pt x="1214" y="2047"/>
                  </a:cubicBezTo>
                  <a:cubicBezTo>
                    <a:pt x="1221" y="2047"/>
                    <a:pt x="1221" y="2047"/>
                    <a:pt x="1221" y="2047"/>
                  </a:cubicBezTo>
                  <a:cubicBezTo>
                    <a:pt x="1221" y="2056"/>
                    <a:pt x="1232" y="2056"/>
                    <a:pt x="1238" y="2057"/>
                  </a:cubicBezTo>
                  <a:cubicBezTo>
                    <a:pt x="1245" y="2060"/>
                    <a:pt x="1242" y="2073"/>
                    <a:pt x="1253" y="2073"/>
                  </a:cubicBezTo>
                  <a:cubicBezTo>
                    <a:pt x="1265" y="2073"/>
                    <a:pt x="1265" y="2073"/>
                    <a:pt x="1265" y="2073"/>
                  </a:cubicBezTo>
                  <a:cubicBezTo>
                    <a:pt x="1266" y="2073"/>
                    <a:pt x="1268" y="2071"/>
                    <a:pt x="1269" y="2071"/>
                  </a:cubicBezTo>
                  <a:cubicBezTo>
                    <a:pt x="1274" y="2071"/>
                    <a:pt x="1274" y="2071"/>
                    <a:pt x="1274" y="2071"/>
                  </a:cubicBezTo>
                  <a:cubicBezTo>
                    <a:pt x="1278" y="2071"/>
                    <a:pt x="1288" y="2063"/>
                    <a:pt x="1296" y="2063"/>
                  </a:cubicBezTo>
                  <a:cubicBezTo>
                    <a:pt x="1299" y="2063"/>
                    <a:pt x="1300" y="2064"/>
                    <a:pt x="1303" y="2061"/>
                  </a:cubicBezTo>
                  <a:cubicBezTo>
                    <a:pt x="1290" y="2055"/>
                    <a:pt x="1278" y="2051"/>
                    <a:pt x="1269" y="2040"/>
                  </a:cubicBezTo>
                  <a:cubicBezTo>
                    <a:pt x="1263" y="2033"/>
                    <a:pt x="1263" y="2012"/>
                    <a:pt x="1256" y="2006"/>
                  </a:cubicBezTo>
                  <a:cubicBezTo>
                    <a:pt x="1253" y="2006"/>
                    <a:pt x="1248" y="2001"/>
                    <a:pt x="1248" y="1995"/>
                  </a:cubicBezTo>
                  <a:cubicBezTo>
                    <a:pt x="1248" y="1986"/>
                    <a:pt x="1251" y="1979"/>
                    <a:pt x="1257" y="1974"/>
                  </a:cubicBezTo>
                  <a:cubicBezTo>
                    <a:pt x="1260" y="1970"/>
                    <a:pt x="1268" y="1973"/>
                    <a:pt x="1271" y="1966"/>
                  </a:cubicBezTo>
                  <a:cubicBezTo>
                    <a:pt x="1274" y="1959"/>
                    <a:pt x="1272" y="1954"/>
                    <a:pt x="1275" y="1950"/>
                  </a:cubicBezTo>
                  <a:cubicBezTo>
                    <a:pt x="1283" y="1943"/>
                    <a:pt x="1293" y="1942"/>
                    <a:pt x="1293" y="1928"/>
                  </a:cubicBezTo>
                  <a:cubicBezTo>
                    <a:pt x="1293" y="1913"/>
                    <a:pt x="1274" y="1920"/>
                    <a:pt x="1274" y="1901"/>
                  </a:cubicBezTo>
                  <a:cubicBezTo>
                    <a:pt x="1274" y="1893"/>
                    <a:pt x="1280" y="1886"/>
                    <a:pt x="1287" y="1884"/>
                  </a:cubicBezTo>
                  <a:cubicBezTo>
                    <a:pt x="1290" y="1884"/>
                    <a:pt x="1297" y="1882"/>
                    <a:pt x="1299" y="1877"/>
                  </a:cubicBezTo>
                  <a:cubicBezTo>
                    <a:pt x="1300" y="1866"/>
                    <a:pt x="1300" y="1857"/>
                    <a:pt x="1309" y="1849"/>
                  </a:cubicBezTo>
                  <a:cubicBezTo>
                    <a:pt x="1306" y="1847"/>
                    <a:pt x="1303" y="1846"/>
                    <a:pt x="1303" y="1841"/>
                  </a:cubicBezTo>
                  <a:cubicBezTo>
                    <a:pt x="1308" y="1841"/>
                    <a:pt x="1311" y="1846"/>
                    <a:pt x="1315" y="1846"/>
                  </a:cubicBezTo>
                  <a:cubicBezTo>
                    <a:pt x="1317" y="1846"/>
                    <a:pt x="1320" y="1842"/>
                    <a:pt x="1320" y="1839"/>
                  </a:cubicBezTo>
                  <a:cubicBezTo>
                    <a:pt x="1320" y="1837"/>
                    <a:pt x="1318" y="1837"/>
                    <a:pt x="1317" y="1834"/>
                  </a:cubicBezTo>
                  <a:cubicBezTo>
                    <a:pt x="1315" y="1835"/>
                    <a:pt x="1312" y="1838"/>
                    <a:pt x="1309" y="1838"/>
                  </a:cubicBezTo>
                  <a:cubicBezTo>
                    <a:pt x="1306" y="1838"/>
                    <a:pt x="1300" y="1826"/>
                    <a:pt x="1300" y="1819"/>
                  </a:cubicBezTo>
                  <a:cubicBezTo>
                    <a:pt x="1300" y="1817"/>
                    <a:pt x="1302" y="1813"/>
                    <a:pt x="1305" y="1813"/>
                  </a:cubicBezTo>
                  <a:cubicBezTo>
                    <a:pt x="1314" y="1813"/>
                    <a:pt x="1315" y="1819"/>
                    <a:pt x="1324" y="1819"/>
                  </a:cubicBezTo>
                  <a:cubicBezTo>
                    <a:pt x="1329" y="1819"/>
                    <a:pt x="1335" y="1817"/>
                    <a:pt x="1335" y="1814"/>
                  </a:cubicBezTo>
                  <a:cubicBezTo>
                    <a:pt x="1335" y="1808"/>
                    <a:pt x="1335" y="1808"/>
                    <a:pt x="1335" y="1808"/>
                  </a:cubicBezTo>
                  <a:cubicBezTo>
                    <a:pt x="1338" y="1802"/>
                    <a:pt x="1333" y="1788"/>
                    <a:pt x="1339" y="1782"/>
                  </a:cubicBezTo>
                  <a:cubicBezTo>
                    <a:pt x="1342" y="1779"/>
                    <a:pt x="1347" y="1780"/>
                    <a:pt x="1353" y="1781"/>
                  </a:cubicBezTo>
                  <a:cubicBezTo>
                    <a:pt x="1358" y="1781"/>
                    <a:pt x="1363" y="1781"/>
                    <a:pt x="1366" y="1780"/>
                  </a:cubicBezTo>
                  <a:cubicBezTo>
                    <a:pt x="1376" y="1776"/>
                    <a:pt x="1385" y="1779"/>
                    <a:pt x="1393" y="1771"/>
                  </a:cubicBezTo>
                  <a:cubicBezTo>
                    <a:pt x="1397" y="1765"/>
                    <a:pt x="1400" y="1763"/>
                    <a:pt x="1405" y="1756"/>
                  </a:cubicBezTo>
                  <a:cubicBezTo>
                    <a:pt x="1406" y="1752"/>
                    <a:pt x="1406" y="1749"/>
                    <a:pt x="1406" y="1743"/>
                  </a:cubicBezTo>
                  <a:cubicBezTo>
                    <a:pt x="1406" y="1737"/>
                    <a:pt x="1400" y="1737"/>
                    <a:pt x="1399" y="1733"/>
                  </a:cubicBezTo>
                  <a:cubicBezTo>
                    <a:pt x="1396" y="1726"/>
                    <a:pt x="1396" y="1721"/>
                    <a:pt x="1393" y="1717"/>
                  </a:cubicBezTo>
                  <a:cubicBezTo>
                    <a:pt x="1391" y="1716"/>
                    <a:pt x="1385" y="1714"/>
                    <a:pt x="1385" y="1709"/>
                  </a:cubicBezTo>
                  <a:cubicBezTo>
                    <a:pt x="1385" y="1708"/>
                    <a:pt x="1387" y="1708"/>
                    <a:pt x="1388" y="1708"/>
                  </a:cubicBezTo>
                  <a:cubicBezTo>
                    <a:pt x="1396" y="1708"/>
                    <a:pt x="1400" y="1713"/>
                    <a:pt x="1408" y="1713"/>
                  </a:cubicBezTo>
                  <a:cubicBezTo>
                    <a:pt x="1411" y="1713"/>
                    <a:pt x="1420" y="1718"/>
                    <a:pt x="1427" y="1718"/>
                  </a:cubicBezTo>
                  <a:cubicBezTo>
                    <a:pt x="1448" y="1718"/>
                    <a:pt x="1451" y="1694"/>
                    <a:pt x="1460" y="1679"/>
                  </a:cubicBezTo>
                  <a:cubicBezTo>
                    <a:pt x="1467" y="1667"/>
                    <a:pt x="1476" y="1666"/>
                    <a:pt x="1485" y="1652"/>
                  </a:cubicBezTo>
                  <a:cubicBezTo>
                    <a:pt x="1488" y="1647"/>
                    <a:pt x="1488" y="1643"/>
                    <a:pt x="1491" y="1636"/>
                  </a:cubicBezTo>
                  <a:cubicBezTo>
                    <a:pt x="1491" y="1638"/>
                    <a:pt x="1491" y="1638"/>
                    <a:pt x="1491" y="1638"/>
                  </a:cubicBezTo>
                  <a:cubicBezTo>
                    <a:pt x="1496" y="1627"/>
                    <a:pt x="1500" y="1619"/>
                    <a:pt x="1509" y="1615"/>
                  </a:cubicBezTo>
                  <a:cubicBezTo>
                    <a:pt x="1509" y="1592"/>
                    <a:pt x="1509" y="1592"/>
                    <a:pt x="1509" y="1592"/>
                  </a:cubicBezTo>
                  <a:cubicBezTo>
                    <a:pt x="1509" y="1583"/>
                    <a:pt x="1508" y="1576"/>
                    <a:pt x="1514" y="1569"/>
                  </a:cubicBezTo>
                  <a:cubicBezTo>
                    <a:pt x="1517" y="1566"/>
                    <a:pt x="1523" y="1566"/>
                    <a:pt x="1527" y="1560"/>
                  </a:cubicBezTo>
                  <a:cubicBezTo>
                    <a:pt x="1535" y="1546"/>
                    <a:pt x="1545" y="1553"/>
                    <a:pt x="1557" y="1541"/>
                  </a:cubicBezTo>
                  <a:cubicBezTo>
                    <a:pt x="1557" y="1540"/>
                    <a:pt x="1558" y="1537"/>
                    <a:pt x="1561" y="1535"/>
                  </a:cubicBezTo>
                  <a:cubicBezTo>
                    <a:pt x="1567" y="1533"/>
                    <a:pt x="1575" y="1533"/>
                    <a:pt x="1582" y="1533"/>
                  </a:cubicBezTo>
                  <a:cubicBezTo>
                    <a:pt x="1590" y="1533"/>
                    <a:pt x="1600" y="1526"/>
                    <a:pt x="1602" y="1521"/>
                  </a:cubicBezTo>
                  <a:cubicBezTo>
                    <a:pt x="1603" y="1519"/>
                    <a:pt x="1603" y="1513"/>
                    <a:pt x="1605" y="1510"/>
                  </a:cubicBezTo>
                  <a:cubicBezTo>
                    <a:pt x="1611" y="1501"/>
                    <a:pt x="1614" y="1495"/>
                    <a:pt x="1620" y="1484"/>
                  </a:cubicBezTo>
                  <a:cubicBezTo>
                    <a:pt x="1621" y="1483"/>
                    <a:pt x="1623" y="1474"/>
                    <a:pt x="1623" y="1468"/>
                  </a:cubicBezTo>
                  <a:cubicBezTo>
                    <a:pt x="1623" y="1464"/>
                    <a:pt x="1625" y="1460"/>
                    <a:pt x="1628" y="1457"/>
                  </a:cubicBezTo>
                  <a:cubicBezTo>
                    <a:pt x="1628" y="1456"/>
                    <a:pt x="1630" y="1453"/>
                    <a:pt x="1630" y="1452"/>
                  </a:cubicBezTo>
                  <a:cubicBezTo>
                    <a:pt x="1630" y="1445"/>
                    <a:pt x="1633" y="1437"/>
                    <a:pt x="1633" y="1428"/>
                  </a:cubicBezTo>
                  <a:cubicBezTo>
                    <a:pt x="1633" y="1417"/>
                    <a:pt x="1627" y="1401"/>
                    <a:pt x="1633" y="1394"/>
                  </a:cubicBezTo>
                  <a:cubicBezTo>
                    <a:pt x="1637" y="1389"/>
                    <a:pt x="1642" y="1389"/>
                    <a:pt x="1646" y="1381"/>
                  </a:cubicBezTo>
                  <a:cubicBezTo>
                    <a:pt x="1649" y="1377"/>
                    <a:pt x="1652" y="1375"/>
                    <a:pt x="1654" y="1371"/>
                  </a:cubicBezTo>
                  <a:cubicBezTo>
                    <a:pt x="1666" y="1351"/>
                    <a:pt x="1684" y="1342"/>
                    <a:pt x="1684" y="1307"/>
                  </a:cubicBezTo>
                  <a:cubicBezTo>
                    <a:pt x="1684" y="1296"/>
                    <a:pt x="1682" y="1287"/>
                    <a:pt x="1673" y="1284"/>
                  </a:cubicBezTo>
                  <a:moveTo>
                    <a:pt x="1265" y="508"/>
                  </a:moveTo>
                  <a:cubicBezTo>
                    <a:pt x="1265" y="509"/>
                    <a:pt x="1266" y="512"/>
                    <a:pt x="1266" y="513"/>
                  </a:cubicBezTo>
                  <a:cubicBezTo>
                    <a:pt x="1266" y="512"/>
                    <a:pt x="1265" y="509"/>
                    <a:pt x="1265" y="508"/>
                  </a:cubicBezTo>
                  <a:cubicBezTo>
                    <a:pt x="1263" y="507"/>
                    <a:pt x="1262" y="507"/>
                    <a:pt x="1262" y="505"/>
                  </a:cubicBezTo>
                  <a:cubicBezTo>
                    <a:pt x="1262" y="507"/>
                    <a:pt x="1263" y="507"/>
                    <a:pt x="1265" y="508"/>
                  </a:cubicBezTo>
                  <a:moveTo>
                    <a:pt x="1227" y="538"/>
                  </a:moveTo>
                  <a:cubicBezTo>
                    <a:pt x="1229" y="538"/>
                    <a:pt x="1229" y="536"/>
                    <a:pt x="1229" y="536"/>
                  </a:cubicBezTo>
                  <a:cubicBezTo>
                    <a:pt x="1229" y="536"/>
                    <a:pt x="1229" y="538"/>
                    <a:pt x="1227" y="538"/>
                  </a:cubicBezTo>
                  <a:cubicBezTo>
                    <a:pt x="1227" y="539"/>
                    <a:pt x="1227" y="540"/>
                    <a:pt x="1226" y="540"/>
                  </a:cubicBezTo>
                  <a:cubicBezTo>
                    <a:pt x="1227" y="540"/>
                    <a:pt x="1227" y="539"/>
                    <a:pt x="1227" y="538"/>
                  </a:cubicBezTo>
                  <a:moveTo>
                    <a:pt x="1177" y="546"/>
                  </a:moveTo>
                  <a:cubicBezTo>
                    <a:pt x="1178" y="546"/>
                    <a:pt x="1178" y="546"/>
                    <a:pt x="1178" y="546"/>
                  </a:cubicBezTo>
                  <a:cubicBezTo>
                    <a:pt x="1177" y="546"/>
                    <a:pt x="1177" y="546"/>
                    <a:pt x="1177" y="546"/>
                  </a:cubicBezTo>
                  <a:cubicBezTo>
                    <a:pt x="1177" y="546"/>
                    <a:pt x="1174" y="548"/>
                    <a:pt x="1172" y="551"/>
                  </a:cubicBezTo>
                  <a:cubicBezTo>
                    <a:pt x="1174" y="548"/>
                    <a:pt x="1177" y="546"/>
                    <a:pt x="1177" y="546"/>
                  </a:cubicBezTo>
                  <a:moveTo>
                    <a:pt x="1116" y="575"/>
                  </a:moveTo>
                  <a:cubicBezTo>
                    <a:pt x="1126" y="571"/>
                    <a:pt x="1147" y="566"/>
                    <a:pt x="1157" y="566"/>
                  </a:cubicBezTo>
                  <a:cubicBezTo>
                    <a:pt x="1157" y="566"/>
                    <a:pt x="1157" y="566"/>
                    <a:pt x="1159" y="564"/>
                  </a:cubicBezTo>
                  <a:cubicBezTo>
                    <a:pt x="1157" y="566"/>
                    <a:pt x="1157" y="566"/>
                    <a:pt x="1157" y="566"/>
                  </a:cubicBezTo>
                  <a:cubicBezTo>
                    <a:pt x="1157" y="583"/>
                    <a:pt x="1129" y="579"/>
                    <a:pt x="1116" y="579"/>
                  </a:cubicBezTo>
                  <a:cubicBezTo>
                    <a:pt x="1114" y="579"/>
                    <a:pt x="1114" y="579"/>
                    <a:pt x="1111" y="579"/>
                  </a:cubicBezTo>
                  <a:cubicBezTo>
                    <a:pt x="1111" y="581"/>
                    <a:pt x="1111" y="582"/>
                    <a:pt x="1113" y="583"/>
                  </a:cubicBezTo>
                  <a:cubicBezTo>
                    <a:pt x="1111" y="581"/>
                    <a:pt x="1110" y="581"/>
                    <a:pt x="1110" y="579"/>
                  </a:cubicBezTo>
                  <a:cubicBezTo>
                    <a:pt x="1110" y="577"/>
                    <a:pt x="1114" y="575"/>
                    <a:pt x="1116" y="575"/>
                  </a:cubicBezTo>
                  <a:moveTo>
                    <a:pt x="1116" y="591"/>
                  </a:moveTo>
                  <a:cubicBezTo>
                    <a:pt x="1113" y="593"/>
                    <a:pt x="1111" y="594"/>
                    <a:pt x="1108" y="595"/>
                  </a:cubicBezTo>
                  <a:cubicBezTo>
                    <a:pt x="1111" y="594"/>
                    <a:pt x="1113" y="593"/>
                    <a:pt x="1116" y="591"/>
                  </a:cubicBezTo>
                  <a:moveTo>
                    <a:pt x="1108" y="595"/>
                  </a:moveTo>
                  <a:cubicBezTo>
                    <a:pt x="1098" y="601"/>
                    <a:pt x="1083" y="608"/>
                    <a:pt x="1074" y="608"/>
                  </a:cubicBezTo>
                  <a:cubicBezTo>
                    <a:pt x="1069" y="608"/>
                    <a:pt x="1068" y="601"/>
                    <a:pt x="1068" y="595"/>
                  </a:cubicBezTo>
                  <a:cubicBezTo>
                    <a:pt x="1069" y="598"/>
                    <a:pt x="1071" y="602"/>
                    <a:pt x="1074" y="602"/>
                  </a:cubicBezTo>
                  <a:cubicBezTo>
                    <a:pt x="1078" y="602"/>
                    <a:pt x="1078" y="599"/>
                    <a:pt x="1080" y="597"/>
                  </a:cubicBezTo>
                  <a:cubicBezTo>
                    <a:pt x="1084" y="593"/>
                    <a:pt x="1092" y="593"/>
                    <a:pt x="1098" y="593"/>
                  </a:cubicBezTo>
                  <a:cubicBezTo>
                    <a:pt x="1104" y="593"/>
                    <a:pt x="1105" y="597"/>
                    <a:pt x="1108" y="595"/>
                  </a:cubicBezTo>
                  <a:moveTo>
                    <a:pt x="929" y="485"/>
                  </a:moveTo>
                  <a:cubicBezTo>
                    <a:pt x="952" y="485"/>
                    <a:pt x="952" y="485"/>
                    <a:pt x="952" y="485"/>
                  </a:cubicBezTo>
                  <a:cubicBezTo>
                    <a:pt x="960" y="495"/>
                    <a:pt x="972" y="495"/>
                    <a:pt x="989" y="495"/>
                  </a:cubicBezTo>
                  <a:cubicBezTo>
                    <a:pt x="995" y="493"/>
                    <a:pt x="995" y="495"/>
                    <a:pt x="999" y="493"/>
                  </a:cubicBezTo>
                  <a:cubicBezTo>
                    <a:pt x="1004" y="491"/>
                    <a:pt x="1002" y="482"/>
                    <a:pt x="1007" y="482"/>
                  </a:cubicBezTo>
                  <a:cubicBezTo>
                    <a:pt x="1013" y="482"/>
                    <a:pt x="1016" y="492"/>
                    <a:pt x="1017" y="493"/>
                  </a:cubicBezTo>
                  <a:cubicBezTo>
                    <a:pt x="1019" y="492"/>
                    <a:pt x="1019" y="488"/>
                    <a:pt x="1019" y="486"/>
                  </a:cubicBezTo>
                  <a:cubicBezTo>
                    <a:pt x="1022" y="486"/>
                    <a:pt x="1022" y="486"/>
                    <a:pt x="1022" y="486"/>
                  </a:cubicBezTo>
                  <a:cubicBezTo>
                    <a:pt x="1025" y="486"/>
                    <a:pt x="1042" y="503"/>
                    <a:pt x="1044" y="505"/>
                  </a:cubicBezTo>
                  <a:cubicBezTo>
                    <a:pt x="1047" y="511"/>
                    <a:pt x="1044" y="515"/>
                    <a:pt x="1047" y="519"/>
                  </a:cubicBezTo>
                  <a:cubicBezTo>
                    <a:pt x="1057" y="530"/>
                    <a:pt x="1071" y="528"/>
                    <a:pt x="1083" y="535"/>
                  </a:cubicBezTo>
                  <a:cubicBezTo>
                    <a:pt x="1095" y="535"/>
                    <a:pt x="1095" y="535"/>
                    <a:pt x="1095" y="535"/>
                  </a:cubicBezTo>
                  <a:cubicBezTo>
                    <a:pt x="1099" y="539"/>
                    <a:pt x="1107" y="544"/>
                    <a:pt x="1107" y="551"/>
                  </a:cubicBezTo>
                  <a:cubicBezTo>
                    <a:pt x="1107" y="555"/>
                    <a:pt x="1105" y="556"/>
                    <a:pt x="1102" y="556"/>
                  </a:cubicBezTo>
                  <a:cubicBezTo>
                    <a:pt x="1096" y="556"/>
                    <a:pt x="1092" y="551"/>
                    <a:pt x="1089" y="548"/>
                  </a:cubicBezTo>
                  <a:cubicBezTo>
                    <a:pt x="1087" y="556"/>
                    <a:pt x="1084" y="579"/>
                    <a:pt x="1077" y="579"/>
                  </a:cubicBezTo>
                  <a:cubicBezTo>
                    <a:pt x="1072" y="575"/>
                    <a:pt x="1072" y="573"/>
                    <a:pt x="1071" y="564"/>
                  </a:cubicBezTo>
                  <a:cubicBezTo>
                    <a:pt x="1066" y="566"/>
                    <a:pt x="1068" y="569"/>
                    <a:pt x="1062" y="569"/>
                  </a:cubicBezTo>
                  <a:cubicBezTo>
                    <a:pt x="1063" y="562"/>
                    <a:pt x="1066" y="556"/>
                    <a:pt x="1066" y="550"/>
                  </a:cubicBezTo>
                  <a:cubicBezTo>
                    <a:pt x="1066" y="544"/>
                    <a:pt x="1050" y="536"/>
                    <a:pt x="1047" y="536"/>
                  </a:cubicBezTo>
                  <a:cubicBezTo>
                    <a:pt x="1039" y="536"/>
                    <a:pt x="1047" y="547"/>
                    <a:pt x="1031" y="548"/>
                  </a:cubicBezTo>
                  <a:cubicBezTo>
                    <a:pt x="1026" y="548"/>
                    <a:pt x="1026" y="563"/>
                    <a:pt x="1026" y="570"/>
                  </a:cubicBezTo>
                  <a:cubicBezTo>
                    <a:pt x="1026" y="585"/>
                    <a:pt x="1026" y="585"/>
                    <a:pt x="1026" y="585"/>
                  </a:cubicBezTo>
                  <a:cubicBezTo>
                    <a:pt x="1026" y="591"/>
                    <a:pt x="1025" y="606"/>
                    <a:pt x="1017" y="606"/>
                  </a:cubicBezTo>
                  <a:cubicBezTo>
                    <a:pt x="1013" y="606"/>
                    <a:pt x="1007" y="601"/>
                    <a:pt x="1007" y="595"/>
                  </a:cubicBezTo>
                  <a:cubicBezTo>
                    <a:pt x="1007" y="583"/>
                    <a:pt x="1011" y="559"/>
                    <a:pt x="1019" y="548"/>
                  </a:cubicBezTo>
                  <a:cubicBezTo>
                    <a:pt x="1014" y="548"/>
                    <a:pt x="1013" y="552"/>
                    <a:pt x="1008" y="555"/>
                  </a:cubicBezTo>
                  <a:cubicBezTo>
                    <a:pt x="1008" y="546"/>
                    <a:pt x="1026" y="532"/>
                    <a:pt x="1036" y="532"/>
                  </a:cubicBezTo>
                  <a:cubicBezTo>
                    <a:pt x="1039" y="532"/>
                    <a:pt x="1050" y="535"/>
                    <a:pt x="1056" y="532"/>
                  </a:cubicBezTo>
                  <a:cubicBezTo>
                    <a:pt x="1056" y="527"/>
                    <a:pt x="1056" y="527"/>
                    <a:pt x="1056" y="527"/>
                  </a:cubicBezTo>
                  <a:cubicBezTo>
                    <a:pt x="1047" y="527"/>
                    <a:pt x="1041" y="520"/>
                    <a:pt x="1031" y="520"/>
                  </a:cubicBezTo>
                  <a:cubicBezTo>
                    <a:pt x="1026" y="520"/>
                    <a:pt x="1025" y="525"/>
                    <a:pt x="1019" y="525"/>
                  </a:cubicBezTo>
                  <a:cubicBezTo>
                    <a:pt x="1016" y="525"/>
                    <a:pt x="1011" y="523"/>
                    <a:pt x="1011" y="519"/>
                  </a:cubicBezTo>
                  <a:cubicBezTo>
                    <a:pt x="1002" y="519"/>
                    <a:pt x="1002" y="519"/>
                    <a:pt x="1002" y="519"/>
                  </a:cubicBezTo>
                  <a:cubicBezTo>
                    <a:pt x="1004" y="515"/>
                    <a:pt x="1007" y="513"/>
                    <a:pt x="1007" y="507"/>
                  </a:cubicBezTo>
                  <a:cubicBezTo>
                    <a:pt x="999" y="508"/>
                    <a:pt x="992" y="517"/>
                    <a:pt x="987" y="517"/>
                  </a:cubicBezTo>
                  <a:cubicBezTo>
                    <a:pt x="983" y="517"/>
                    <a:pt x="983" y="524"/>
                    <a:pt x="975" y="524"/>
                  </a:cubicBezTo>
                  <a:cubicBezTo>
                    <a:pt x="971" y="524"/>
                    <a:pt x="969" y="523"/>
                    <a:pt x="968" y="519"/>
                  </a:cubicBezTo>
                  <a:cubicBezTo>
                    <a:pt x="965" y="520"/>
                    <a:pt x="963" y="521"/>
                    <a:pt x="960" y="523"/>
                  </a:cubicBezTo>
                  <a:cubicBezTo>
                    <a:pt x="953" y="523"/>
                    <a:pt x="953" y="523"/>
                    <a:pt x="953" y="523"/>
                  </a:cubicBezTo>
                  <a:cubicBezTo>
                    <a:pt x="963" y="508"/>
                    <a:pt x="977" y="504"/>
                    <a:pt x="989" y="495"/>
                  </a:cubicBezTo>
                  <a:cubicBezTo>
                    <a:pt x="972" y="495"/>
                    <a:pt x="960" y="495"/>
                    <a:pt x="952" y="485"/>
                  </a:cubicBezTo>
                  <a:cubicBezTo>
                    <a:pt x="929" y="485"/>
                    <a:pt x="929" y="485"/>
                    <a:pt x="929" y="485"/>
                  </a:cubicBezTo>
                  <a:cubicBezTo>
                    <a:pt x="925" y="482"/>
                    <a:pt x="923" y="480"/>
                    <a:pt x="922" y="477"/>
                  </a:cubicBezTo>
                  <a:cubicBezTo>
                    <a:pt x="923" y="480"/>
                    <a:pt x="925" y="482"/>
                    <a:pt x="929" y="485"/>
                  </a:cubicBezTo>
                  <a:moveTo>
                    <a:pt x="919" y="473"/>
                  </a:moveTo>
                  <a:cubicBezTo>
                    <a:pt x="919" y="480"/>
                    <a:pt x="919" y="480"/>
                    <a:pt x="919" y="480"/>
                  </a:cubicBezTo>
                  <a:cubicBezTo>
                    <a:pt x="919" y="473"/>
                    <a:pt x="919" y="473"/>
                    <a:pt x="919" y="473"/>
                  </a:cubicBezTo>
                  <a:moveTo>
                    <a:pt x="383" y="289"/>
                  </a:moveTo>
                  <a:cubicBezTo>
                    <a:pt x="380" y="289"/>
                    <a:pt x="376" y="287"/>
                    <a:pt x="373" y="283"/>
                  </a:cubicBezTo>
                  <a:cubicBezTo>
                    <a:pt x="376" y="287"/>
                    <a:pt x="380" y="289"/>
                    <a:pt x="383" y="289"/>
                  </a:cubicBezTo>
                  <a:cubicBezTo>
                    <a:pt x="388" y="289"/>
                    <a:pt x="389" y="283"/>
                    <a:pt x="392" y="281"/>
                  </a:cubicBezTo>
                  <a:cubicBezTo>
                    <a:pt x="389" y="283"/>
                    <a:pt x="388" y="289"/>
                    <a:pt x="383" y="289"/>
                  </a:cubicBezTo>
                  <a:moveTo>
                    <a:pt x="404" y="275"/>
                  </a:moveTo>
                  <a:cubicBezTo>
                    <a:pt x="413" y="285"/>
                    <a:pt x="419" y="290"/>
                    <a:pt x="427" y="300"/>
                  </a:cubicBezTo>
                  <a:cubicBezTo>
                    <a:pt x="419" y="290"/>
                    <a:pt x="413" y="285"/>
                    <a:pt x="404" y="275"/>
                  </a:cubicBezTo>
                  <a:moveTo>
                    <a:pt x="442" y="321"/>
                  </a:moveTo>
                  <a:cubicBezTo>
                    <a:pt x="440" y="317"/>
                    <a:pt x="437" y="316"/>
                    <a:pt x="437" y="314"/>
                  </a:cubicBezTo>
                  <a:cubicBezTo>
                    <a:pt x="437" y="316"/>
                    <a:pt x="440" y="317"/>
                    <a:pt x="442" y="321"/>
                  </a:cubicBezTo>
                  <a:cubicBezTo>
                    <a:pt x="443" y="326"/>
                    <a:pt x="446" y="333"/>
                    <a:pt x="450" y="339"/>
                  </a:cubicBezTo>
                  <a:cubicBezTo>
                    <a:pt x="452" y="340"/>
                    <a:pt x="452" y="340"/>
                    <a:pt x="453" y="340"/>
                  </a:cubicBezTo>
                  <a:cubicBezTo>
                    <a:pt x="452" y="340"/>
                    <a:pt x="452" y="340"/>
                    <a:pt x="450" y="339"/>
                  </a:cubicBezTo>
                  <a:cubicBezTo>
                    <a:pt x="446" y="333"/>
                    <a:pt x="443" y="326"/>
                    <a:pt x="442" y="321"/>
                  </a:cubicBezTo>
                  <a:moveTo>
                    <a:pt x="453" y="340"/>
                  </a:moveTo>
                  <a:cubicBezTo>
                    <a:pt x="455" y="341"/>
                    <a:pt x="458" y="341"/>
                    <a:pt x="459" y="343"/>
                  </a:cubicBezTo>
                  <a:cubicBezTo>
                    <a:pt x="458" y="341"/>
                    <a:pt x="455" y="341"/>
                    <a:pt x="453" y="340"/>
                  </a:cubicBezTo>
                  <a:moveTo>
                    <a:pt x="665" y="749"/>
                  </a:moveTo>
                  <a:cubicBezTo>
                    <a:pt x="667" y="749"/>
                    <a:pt x="667" y="749"/>
                    <a:pt x="667" y="749"/>
                  </a:cubicBezTo>
                  <a:cubicBezTo>
                    <a:pt x="713" y="765"/>
                    <a:pt x="713" y="765"/>
                    <a:pt x="713" y="765"/>
                  </a:cubicBezTo>
                  <a:cubicBezTo>
                    <a:pt x="665" y="749"/>
                    <a:pt x="665" y="749"/>
                    <a:pt x="665" y="749"/>
                  </a:cubicBezTo>
                  <a:moveTo>
                    <a:pt x="759" y="759"/>
                  </a:moveTo>
                  <a:cubicBezTo>
                    <a:pt x="774" y="764"/>
                    <a:pt x="783" y="766"/>
                    <a:pt x="790" y="780"/>
                  </a:cubicBezTo>
                  <a:cubicBezTo>
                    <a:pt x="783" y="766"/>
                    <a:pt x="774" y="764"/>
                    <a:pt x="759" y="759"/>
                  </a:cubicBezTo>
                  <a:moveTo>
                    <a:pt x="810" y="803"/>
                  </a:moveTo>
                  <a:cubicBezTo>
                    <a:pt x="814" y="803"/>
                    <a:pt x="816" y="800"/>
                    <a:pt x="817" y="796"/>
                  </a:cubicBezTo>
                  <a:cubicBezTo>
                    <a:pt x="816" y="800"/>
                    <a:pt x="814" y="803"/>
                    <a:pt x="810" y="803"/>
                  </a:cubicBezTo>
                  <a:moveTo>
                    <a:pt x="826" y="789"/>
                  </a:moveTo>
                  <a:cubicBezTo>
                    <a:pt x="840" y="789"/>
                    <a:pt x="846" y="798"/>
                    <a:pt x="850" y="809"/>
                  </a:cubicBezTo>
                  <a:cubicBezTo>
                    <a:pt x="846" y="798"/>
                    <a:pt x="840" y="789"/>
                    <a:pt x="826" y="789"/>
                  </a:cubicBezTo>
                </a:path>
              </a:pathLst>
            </a:custGeom>
            <a:grpFill/>
            <a:ln w="9525">
              <a:noFill/>
            </a:ln>
          </p:spPr>
          <p:txBody>
            <a:bodyPr/>
            <a:lstStyle/>
            <a:p>
              <a:endParaRPr lang="zh-CN" altLang="en-US" sz="100"/>
            </a:p>
          </p:txBody>
        </p:sp>
        <p:sp>
          <p:nvSpPr>
            <p:cNvPr id="30818" name="Freeform 384"/>
            <p:cNvSpPr/>
            <p:nvPr/>
          </p:nvSpPr>
          <p:spPr>
            <a:xfrm>
              <a:off x="1894" y="1625"/>
              <a:ext cx="6" cy="8"/>
            </a:xfrm>
            <a:custGeom>
              <a:avLst/>
              <a:gdLst/>
              <a:ahLst/>
              <a:cxnLst>
                <a:cxn ang="0">
                  <a:pos x="0" y="0"/>
                </a:cxn>
                <a:cxn ang="0">
                  <a:pos x="3" y="5"/>
                </a:cxn>
                <a:cxn ang="0">
                  <a:pos x="4" y="4"/>
                </a:cxn>
                <a:cxn ang="0">
                  <a:pos x="1" y="0"/>
                </a:cxn>
                <a:cxn ang="0">
                  <a:pos x="0" y="0"/>
                </a:cxn>
              </a:cxnLst>
              <a:rect l="0" t="0" r="0" b="0"/>
              <a:pathLst>
                <a:path w="7" h="10">
                  <a:moveTo>
                    <a:pt x="0" y="0"/>
                  </a:moveTo>
                  <a:cubicBezTo>
                    <a:pt x="0" y="4"/>
                    <a:pt x="0" y="10"/>
                    <a:pt x="4" y="10"/>
                  </a:cubicBezTo>
                  <a:cubicBezTo>
                    <a:pt x="5" y="10"/>
                    <a:pt x="7" y="8"/>
                    <a:pt x="7" y="7"/>
                  </a:cubicBezTo>
                  <a:cubicBezTo>
                    <a:pt x="7" y="4"/>
                    <a:pt x="5" y="1"/>
                    <a:pt x="1" y="0"/>
                  </a:cubicBezTo>
                  <a:cubicBezTo>
                    <a:pt x="0" y="0"/>
                    <a:pt x="0" y="0"/>
                    <a:pt x="0" y="0"/>
                  </a:cubicBezTo>
                </a:path>
              </a:pathLst>
            </a:custGeom>
            <a:grpFill/>
            <a:ln w="9525">
              <a:noFill/>
            </a:ln>
          </p:spPr>
          <p:txBody>
            <a:bodyPr/>
            <a:lstStyle/>
            <a:p>
              <a:endParaRPr lang="zh-CN" altLang="en-US" sz="100"/>
            </a:p>
          </p:txBody>
        </p:sp>
        <p:sp>
          <p:nvSpPr>
            <p:cNvPr id="30819" name="Freeform 385"/>
            <p:cNvSpPr/>
            <p:nvPr/>
          </p:nvSpPr>
          <p:spPr>
            <a:xfrm>
              <a:off x="1888" y="1601"/>
              <a:ext cx="11" cy="5"/>
            </a:xfrm>
            <a:custGeom>
              <a:avLst/>
              <a:gdLst/>
              <a:ahLst/>
              <a:cxnLst>
                <a:cxn ang="0">
                  <a:pos x="4" y="0"/>
                </a:cxn>
                <a:cxn ang="0">
                  <a:pos x="0" y="5"/>
                </a:cxn>
                <a:cxn ang="0">
                  <a:pos x="8" y="5"/>
                </a:cxn>
                <a:cxn ang="0">
                  <a:pos x="4" y="0"/>
                </a:cxn>
              </a:cxnLst>
              <a:rect l="0" t="0" r="0" b="0"/>
              <a:pathLst>
                <a:path w="13" h="5">
                  <a:moveTo>
                    <a:pt x="7" y="0"/>
                  </a:moveTo>
                  <a:cubicBezTo>
                    <a:pt x="3" y="0"/>
                    <a:pt x="0" y="3"/>
                    <a:pt x="0" y="5"/>
                  </a:cubicBezTo>
                  <a:cubicBezTo>
                    <a:pt x="3" y="5"/>
                    <a:pt x="8" y="5"/>
                    <a:pt x="13" y="5"/>
                  </a:cubicBezTo>
                  <a:cubicBezTo>
                    <a:pt x="11" y="3"/>
                    <a:pt x="10" y="0"/>
                    <a:pt x="7" y="0"/>
                  </a:cubicBezTo>
                </a:path>
              </a:pathLst>
            </a:custGeom>
            <a:grpFill/>
            <a:ln w="9525">
              <a:noFill/>
            </a:ln>
          </p:spPr>
          <p:txBody>
            <a:bodyPr/>
            <a:lstStyle/>
            <a:p>
              <a:endParaRPr lang="zh-CN" altLang="en-US" sz="100"/>
            </a:p>
          </p:txBody>
        </p:sp>
        <p:sp>
          <p:nvSpPr>
            <p:cNvPr id="30820" name="Freeform 386"/>
            <p:cNvSpPr/>
            <p:nvPr/>
          </p:nvSpPr>
          <p:spPr>
            <a:xfrm>
              <a:off x="1906" y="1606"/>
              <a:ext cx="2" cy="5"/>
            </a:xfrm>
            <a:custGeom>
              <a:avLst/>
              <a:gdLst/>
              <a:ahLst/>
              <a:cxnLst>
                <a:cxn ang="0">
                  <a:pos x="0" y="0"/>
                </a:cxn>
                <a:cxn ang="0">
                  <a:pos x="1" y="4"/>
                </a:cxn>
                <a:cxn ang="0">
                  <a:pos x="0" y="0"/>
                </a:cxn>
              </a:cxnLst>
              <a:rect l="0" t="0" r="0" b="0"/>
              <a:pathLst>
                <a:path w="3" h="5">
                  <a:moveTo>
                    <a:pt x="0" y="0"/>
                  </a:moveTo>
                  <a:cubicBezTo>
                    <a:pt x="0" y="1"/>
                    <a:pt x="1" y="5"/>
                    <a:pt x="3" y="4"/>
                  </a:cubicBezTo>
                  <a:lnTo>
                    <a:pt x="0" y="0"/>
                  </a:lnTo>
                  <a:close/>
                </a:path>
              </a:pathLst>
            </a:custGeom>
            <a:grpFill/>
            <a:ln w="9525">
              <a:noFill/>
            </a:ln>
          </p:spPr>
          <p:txBody>
            <a:bodyPr/>
            <a:lstStyle/>
            <a:p>
              <a:endParaRPr lang="zh-CN" altLang="en-US" sz="100"/>
            </a:p>
          </p:txBody>
        </p:sp>
        <p:sp>
          <p:nvSpPr>
            <p:cNvPr id="30821" name="Freeform 387"/>
            <p:cNvSpPr/>
            <p:nvPr/>
          </p:nvSpPr>
          <p:spPr>
            <a:xfrm>
              <a:off x="1945" y="1669"/>
              <a:ext cx="7" cy="7"/>
            </a:xfrm>
            <a:custGeom>
              <a:avLst/>
              <a:gdLst/>
              <a:ahLst/>
              <a:cxnLst>
                <a:cxn ang="0">
                  <a:pos x="5" y="4"/>
                </a:cxn>
                <a:cxn ang="0">
                  <a:pos x="5" y="0"/>
                </a:cxn>
                <a:cxn ang="0">
                  <a:pos x="0" y="4"/>
                </a:cxn>
                <a:cxn ang="0">
                  <a:pos x="0" y="4"/>
                </a:cxn>
                <a:cxn ang="0">
                  <a:pos x="3" y="4"/>
                </a:cxn>
                <a:cxn ang="0">
                  <a:pos x="5" y="4"/>
                </a:cxn>
              </a:cxnLst>
              <a:rect l="0" t="0" r="0" b="0"/>
              <a:pathLst>
                <a:path w="8" h="8">
                  <a:moveTo>
                    <a:pt x="8" y="4"/>
                  </a:moveTo>
                  <a:cubicBezTo>
                    <a:pt x="8" y="0"/>
                    <a:pt x="8" y="0"/>
                    <a:pt x="8" y="0"/>
                  </a:cubicBezTo>
                  <a:cubicBezTo>
                    <a:pt x="7" y="3"/>
                    <a:pt x="4" y="5"/>
                    <a:pt x="0" y="4"/>
                  </a:cubicBezTo>
                  <a:cubicBezTo>
                    <a:pt x="0" y="7"/>
                    <a:pt x="0" y="7"/>
                    <a:pt x="0" y="7"/>
                  </a:cubicBezTo>
                  <a:cubicBezTo>
                    <a:pt x="0" y="8"/>
                    <a:pt x="1" y="7"/>
                    <a:pt x="3" y="7"/>
                  </a:cubicBezTo>
                  <a:cubicBezTo>
                    <a:pt x="4" y="7"/>
                    <a:pt x="7" y="7"/>
                    <a:pt x="8" y="4"/>
                  </a:cubicBezTo>
                </a:path>
              </a:pathLst>
            </a:custGeom>
            <a:grpFill/>
            <a:ln w="9525">
              <a:noFill/>
            </a:ln>
          </p:spPr>
          <p:txBody>
            <a:bodyPr/>
            <a:lstStyle/>
            <a:p>
              <a:endParaRPr lang="zh-CN" altLang="en-US" sz="100"/>
            </a:p>
          </p:txBody>
        </p:sp>
        <p:sp>
          <p:nvSpPr>
            <p:cNvPr id="30822" name="Freeform 388"/>
            <p:cNvSpPr/>
            <p:nvPr/>
          </p:nvSpPr>
          <p:spPr>
            <a:xfrm>
              <a:off x="1281" y="1173"/>
              <a:ext cx="20" cy="28"/>
            </a:xfrm>
            <a:custGeom>
              <a:avLst/>
              <a:gdLst/>
              <a:ahLst/>
              <a:cxnLst>
                <a:cxn ang="0">
                  <a:pos x="13" y="22"/>
                </a:cxn>
                <a:cxn ang="0">
                  <a:pos x="15" y="18"/>
                </a:cxn>
                <a:cxn ang="0">
                  <a:pos x="8" y="2"/>
                </a:cxn>
                <a:cxn ang="0">
                  <a:pos x="0" y="9"/>
                </a:cxn>
                <a:cxn ang="0">
                  <a:pos x="8" y="9"/>
                </a:cxn>
                <a:cxn ang="0">
                  <a:pos x="8" y="14"/>
                </a:cxn>
                <a:cxn ang="0">
                  <a:pos x="13" y="22"/>
                </a:cxn>
              </a:cxnLst>
              <a:rect l="0" t="0" r="0" b="0"/>
              <a:pathLst>
                <a:path w="23" h="32">
                  <a:moveTo>
                    <a:pt x="20" y="32"/>
                  </a:moveTo>
                  <a:cubicBezTo>
                    <a:pt x="21" y="32"/>
                    <a:pt x="23" y="31"/>
                    <a:pt x="23" y="27"/>
                  </a:cubicBezTo>
                  <a:cubicBezTo>
                    <a:pt x="23" y="16"/>
                    <a:pt x="11" y="14"/>
                    <a:pt x="12" y="2"/>
                  </a:cubicBezTo>
                  <a:cubicBezTo>
                    <a:pt x="3" y="0"/>
                    <a:pt x="0" y="0"/>
                    <a:pt x="0" y="12"/>
                  </a:cubicBezTo>
                  <a:cubicBezTo>
                    <a:pt x="6" y="8"/>
                    <a:pt x="3" y="10"/>
                    <a:pt x="11" y="12"/>
                  </a:cubicBezTo>
                  <a:cubicBezTo>
                    <a:pt x="9" y="14"/>
                    <a:pt x="11" y="17"/>
                    <a:pt x="11" y="21"/>
                  </a:cubicBezTo>
                  <a:cubicBezTo>
                    <a:pt x="11" y="21"/>
                    <a:pt x="15" y="32"/>
                    <a:pt x="20" y="32"/>
                  </a:cubicBezTo>
                </a:path>
              </a:pathLst>
            </a:custGeom>
            <a:grpFill/>
            <a:ln w="9525">
              <a:noFill/>
            </a:ln>
          </p:spPr>
          <p:txBody>
            <a:bodyPr/>
            <a:lstStyle/>
            <a:p>
              <a:endParaRPr lang="zh-CN" altLang="en-US" sz="100"/>
            </a:p>
          </p:txBody>
        </p:sp>
        <p:sp>
          <p:nvSpPr>
            <p:cNvPr id="30823" name="Freeform 389"/>
            <p:cNvSpPr/>
            <p:nvPr/>
          </p:nvSpPr>
          <p:spPr>
            <a:xfrm>
              <a:off x="1253" y="1142"/>
              <a:ext cx="21" cy="33"/>
            </a:xfrm>
            <a:custGeom>
              <a:avLst/>
              <a:gdLst/>
              <a:ahLst/>
              <a:cxnLst>
                <a:cxn ang="0">
                  <a:pos x="13" y="12"/>
                </a:cxn>
                <a:cxn ang="0">
                  <a:pos x="11" y="12"/>
                </a:cxn>
                <a:cxn ang="0">
                  <a:pos x="11" y="0"/>
                </a:cxn>
                <a:cxn ang="0">
                  <a:pos x="4" y="0"/>
                </a:cxn>
                <a:cxn ang="0">
                  <a:pos x="0" y="3"/>
                </a:cxn>
                <a:cxn ang="0">
                  <a:pos x="9" y="12"/>
                </a:cxn>
                <a:cxn ang="0">
                  <a:pos x="13" y="24"/>
                </a:cxn>
                <a:cxn ang="0">
                  <a:pos x="13" y="12"/>
                </a:cxn>
              </a:cxnLst>
              <a:rect l="0" t="0" r="0" b="0"/>
              <a:pathLst>
                <a:path w="24" h="39">
                  <a:moveTo>
                    <a:pt x="19" y="20"/>
                  </a:moveTo>
                  <a:cubicBezTo>
                    <a:pt x="19" y="20"/>
                    <a:pt x="16" y="21"/>
                    <a:pt x="16" y="20"/>
                  </a:cubicBezTo>
                  <a:cubicBezTo>
                    <a:pt x="13" y="12"/>
                    <a:pt x="16" y="12"/>
                    <a:pt x="16" y="0"/>
                  </a:cubicBezTo>
                  <a:cubicBezTo>
                    <a:pt x="9" y="4"/>
                    <a:pt x="13" y="0"/>
                    <a:pt x="6" y="0"/>
                  </a:cubicBezTo>
                  <a:cubicBezTo>
                    <a:pt x="3" y="0"/>
                    <a:pt x="0" y="1"/>
                    <a:pt x="0" y="5"/>
                  </a:cubicBezTo>
                  <a:cubicBezTo>
                    <a:pt x="0" y="12"/>
                    <a:pt x="6" y="19"/>
                    <a:pt x="12" y="19"/>
                  </a:cubicBezTo>
                  <a:cubicBezTo>
                    <a:pt x="12" y="27"/>
                    <a:pt x="13" y="32"/>
                    <a:pt x="19" y="39"/>
                  </a:cubicBezTo>
                  <a:cubicBezTo>
                    <a:pt x="24" y="34"/>
                    <a:pt x="19" y="27"/>
                    <a:pt x="19" y="20"/>
                  </a:cubicBezTo>
                </a:path>
              </a:pathLst>
            </a:custGeom>
            <a:grpFill/>
            <a:ln w="9525">
              <a:noFill/>
            </a:ln>
          </p:spPr>
          <p:txBody>
            <a:bodyPr/>
            <a:lstStyle/>
            <a:p>
              <a:endParaRPr lang="zh-CN" altLang="en-US" sz="100"/>
            </a:p>
          </p:txBody>
        </p:sp>
        <p:sp>
          <p:nvSpPr>
            <p:cNvPr id="30824" name="Freeform 390"/>
            <p:cNvSpPr/>
            <p:nvPr/>
          </p:nvSpPr>
          <p:spPr>
            <a:xfrm>
              <a:off x="1441" y="827"/>
              <a:ext cx="203" cy="115"/>
            </a:xfrm>
            <a:custGeom>
              <a:avLst/>
              <a:gdLst/>
              <a:ahLst/>
              <a:cxnLst>
                <a:cxn ang="0">
                  <a:pos x="142" y="69"/>
                </a:cxn>
                <a:cxn ang="0">
                  <a:pos x="154" y="67"/>
                </a:cxn>
                <a:cxn ang="0">
                  <a:pos x="125" y="44"/>
                </a:cxn>
                <a:cxn ang="0">
                  <a:pos x="116" y="18"/>
                </a:cxn>
                <a:cxn ang="0">
                  <a:pos x="122" y="8"/>
                </a:cxn>
                <a:cxn ang="0">
                  <a:pos x="112" y="0"/>
                </a:cxn>
                <a:cxn ang="0">
                  <a:pos x="104" y="5"/>
                </a:cxn>
                <a:cxn ang="0">
                  <a:pos x="104" y="9"/>
                </a:cxn>
                <a:cxn ang="0">
                  <a:pos x="96" y="9"/>
                </a:cxn>
                <a:cxn ang="0">
                  <a:pos x="90" y="13"/>
                </a:cxn>
                <a:cxn ang="0">
                  <a:pos x="97" y="35"/>
                </a:cxn>
                <a:cxn ang="0">
                  <a:pos x="92" y="38"/>
                </a:cxn>
                <a:cxn ang="0">
                  <a:pos x="88" y="26"/>
                </a:cxn>
                <a:cxn ang="0">
                  <a:pos x="78" y="17"/>
                </a:cxn>
                <a:cxn ang="0">
                  <a:pos x="72" y="17"/>
                </a:cxn>
                <a:cxn ang="0">
                  <a:pos x="73" y="23"/>
                </a:cxn>
                <a:cxn ang="0">
                  <a:pos x="64" y="25"/>
                </a:cxn>
                <a:cxn ang="0">
                  <a:pos x="51" y="15"/>
                </a:cxn>
                <a:cxn ang="0">
                  <a:pos x="43" y="21"/>
                </a:cxn>
                <a:cxn ang="0">
                  <a:pos x="38" y="10"/>
                </a:cxn>
                <a:cxn ang="0">
                  <a:pos x="0" y="37"/>
                </a:cxn>
                <a:cxn ang="0">
                  <a:pos x="9" y="44"/>
                </a:cxn>
                <a:cxn ang="0">
                  <a:pos x="18" y="44"/>
                </a:cxn>
                <a:cxn ang="0">
                  <a:pos x="7" y="50"/>
                </a:cxn>
                <a:cxn ang="0">
                  <a:pos x="30" y="56"/>
                </a:cxn>
                <a:cxn ang="0">
                  <a:pos x="45" y="56"/>
                </a:cxn>
                <a:cxn ang="0">
                  <a:pos x="52" y="59"/>
                </a:cxn>
                <a:cxn ang="0">
                  <a:pos x="44" y="59"/>
                </a:cxn>
                <a:cxn ang="0">
                  <a:pos x="15" y="67"/>
                </a:cxn>
                <a:cxn ang="0">
                  <a:pos x="28" y="78"/>
                </a:cxn>
                <a:cxn ang="0">
                  <a:pos x="44" y="79"/>
                </a:cxn>
                <a:cxn ang="0">
                  <a:pos x="50" y="87"/>
                </a:cxn>
                <a:cxn ang="0">
                  <a:pos x="76" y="87"/>
                </a:cxn>
                <a:cxn ang="0">
                  <a:pos x="98" y="81"/>
                </a:cxn>
                <a:cxn ang="0">
                  <a:pos x="105" y="75"/>
                </a:cxn>
                <a:cxn ang="0">
                  <a:pos x="130" y="85"/>
                </a:cxn>
                <a:cxn ang="0">
                  <a:pos x="146" y="79"/>
                </a:cxn>
                <a:cxn ang="0">
                  <a:pos x="143" y="74"/>
                </a:cxn>
                <a:cxn ang="0">
                  <a:pos x="139" y="72"/>
                </a:cxn>
                <a:cxn ang="0">
                  <a:pos x="142" y="69"/>
                </a:cxn>
              </a:cxnLst>
              <a:rect l="0" t="0" r="0" b="0"/>
              <a:pathLst>
                <a:path w="233" h="132">
                  <a:moveTo>
                    <a:pt x="215" y="105"/>
                  </a:moveTo>
                  <a:cubicBezTo>
                    <a:pt x="224" y="105"/>
                    <a:pt x="225" y="106"/>
                    <a:pt x="233" y="101"/>
                  </a:cubicBezTo>
                  <a:cubicBezTo>
                    <a:pt x="225" y="93"/>
                    <a:pt x="188" y="82"/>
                    <a:pt x="188" y="67"/>
                  </a:cubicBezTo>
                  <a:cubicBezTo>
                    <a:pt x="188" y="55"/>
                    <a:pt x="176" y="43"/>
                    <a:pt x="176" y="27"/>
                  </a:cubicBezTo>
                  <a:cubicBezTo>
                    <a:pt x="176" y="22"/>
                    <a:pt x="185" y="18"/>
                    <a:pt x="185" y="11"/>
                  </a:cubicBezTo>
                  <a:cubicBezTo>
                    <a:pt x="185" y="4"/>
                    <a:pt x="178" y="0"/>
                    <a:pt x="170" y="0"/>
                  </a:cubicBezTo>
                  <a:cubicBezTo>
                    <a:pt x="163" y="0"/>
                    <a:pt x="157" y="4"/>
                    <a:pt x="157" y="8"/>
                  </a:cubicBezTo>
                  <a:cubicBezTo>
                    <a:pt x="157" y="10"/>
                    <a:pt x="157" y="12"/>
                    <a:pt x="157" y="14"/>
                  </a:cubicBezTo>
                  <a:cubicBezTo>
                    <a:pt x="149" y="16"/>
                    <a:pt x="152" y="14"/>
                    <a:pt x="145" y="14"/>
                  </a:cubicBezTo>
                  <a:cubicBezTo>
                    <a:pt x="140" y="14"/>
                    <a:pt x="136" y="15"/>
                    <a:pt x="136" y="19"/>
                  </a:cubicBezTo>
                  <a:cubicBezTo>
                    <a:pt x="136" y="24"/>
                    <a:pt x="143" y="46"/>
                    <a:pt x="146" y="53"/>
                  </a:cubicBezTo>
                  <a:cubicBezTo>
                    <a:pt x="145" y="54"/>
                    <a:pt x="145" y="57"/>
                    <a:pt x="140" y="57"/>
                  </a:cubicBezTo>
                  <a:cubicBezTo>
                    <a:pt x="133" y="57"/>
                    <a:pt x="136" y="45"/>
                    <a:pt x="133" y="39"/>
                  </a:cubicBezTo>
                  <a:cubicBezTo>
                    <a:pt x="131" y="34"/>
                    <a:pt x="125" y="27"/>
                    <a:pt x="118" y="26"/>
                  </a:cubicBezTo>
                  <a:cubicBezTo>
                    <a:pt x="109" y="26"/>
                    <a:pt x="109" y="26"/>
                    <a:pt x="109" y="26"/>
                  </a:cubicBezTo>
                  <a:cubicBezTo>
                    <a:pt x="109" y="28"/>
                    <a:pt x="110" y="30"/>
                    <a:pt x="110" y="34"/>
                  </a:cubicBezTo>
                  <a:cubicBezTo>
                    <a:pt x="106" y="35"/>
                    <a:pt x="103" y="36"/>
                    <a:pt x="97" y="38"/>
                  </a:cubicBezTo>
                  <a:cubicBezTo>
                    <a:pt x="94" y="28"/>
                    <a:pt x="89" y="23"/>
                    <a:pt x="78" y="23"/>
                  </a:cubicBezTo>
                  <a:cubicBezTo>
                    <a:pt x="70" y="23"/>
                    <a:pt x="67" y="28"/>
                    <a:pt x="64" y="31"/>
                  </a:cubicBezTo>
                  <a:cubicBezTo>
                    <a:pt x="61" y="28"/>
                    <a:pt x="63" y="15"/>
                    <a:pt x="57" y="15"/>
                  </a:cubicBezTo>
                  <a:cubicBezTo>
                    <a:pt x="40" y="15"/>
                    <a:pt x="0" y="32"/>
                    <a:pt x="0" y="55"/>
                  </a:cubicBezTo>
                  <a:cubicBezTo>
                    <a:pt x="0" y="58"/>
                    <a:pt x="7" y="65"/>
                    <a:pt x="13" y="65"/>
                  </a:cubicBezTo>
                  <a:cubicBezTo>
                    <a:pt x="19" y="65"/>
                    <a:pt x="21" y="63"/>
                    <a:pt x="28" y="66"/>
                  </a:cubicBezTo>
                  <a:cubicBezTo>
                    <a:pt x="24" y="69"/>
                    <a:pt x="10" y="65"/>
                    <a:pt x="10" y="75"/>
                  </a:cubicBezTo>
                  <a:cubicBezTo>
                    <a:pt x="10" y="89"/>
                    <a:pt x="36" y="85"/>
                    <a:pt x="45" y="85"/>
                  </a:cubicBezTo>
                  <a:cubicBezTo>
                    <a:pt x="69" y="85"/>
                    <a:pt x="69" y="85"/>
                    <a:pt x="69" y="85"/>
                  </a:cubicBezTo>
                  <a:cubicBezTo>
                    <a:pt x="73" y="85"/>
                    <a:pt x="76" y="88"/>
                    <a:pt x="79" y="89"/>
                  </a:cubicBezTo>
                  <a:cubicBezTo>
                    <a:pt x="75" y="89"/>
                    <a:pt x="72" y="90"/>
                    <a:pt x="66" y="90"/>
                  </a:cubicBezTo>
                  <a:cubicBezTo>
                    <a:pt x="46" y="90"/>
                    <a:pt x="33" y="93"/>
                    <a:pt x="22" y="101"/>
                  </a:cubicBezTo>
                  <a:cubicBezTo>
                    <a:pt x="25" y="106"/>
                    <a:pt x="33" y="118"/>
                    <a:pt x="43" y="118"/>
                  </a:cubicBezTo>
                  <a:cubicBezTo>
                    <a:pt x="49" y="118"/>
                    <a:pt x="63" y="116"/>
                    <a:pt x="67" y="120"/>
                  </a:cubicBezTo>
                  <a:cubicBezTo>
                    <a:pt x="73" y="125"/>
                    <a:pt x="67" y="132"/>
                    <a:pt x="75" y="132"/>
                  </a:cubicBezTo>
                  <a:cubicBezTo>
                    <a:pt x="115" y="132"/>
                    <a:pt x="115" y="132"/>
                    <a:pt x="115" y="132"/>
                  </a:cubicBezTo>
                  <a:cubicBezTo>
                    <a:pt x="125" y="125"/>
                    <a:pt x="136" y="129"/>
                    <a:pt x="148" y="123"/>
                  </a:cubicBezTo>
                  <a:cubicBezTo>
                    <a:pt x="154" y="120"/>
                    <a:pt x="151" y="114"/>
                    <a:pt x="158" y="114"/>
                  </a:cubicBezTo>
                  <a:cubicBezTo>
                    <a:pt x="172" y="114"/>
                    <a:pt x="178" y="128"/>
                    <a:pt x="196" y="128"/>
                  </a:cubicBezTo>
                  <a:cubicBezTo>
                    <a:pt x="206" y="128"/>
                    <a:pt x="216" y="129"/>
                    <a:pt x="221" y="120"/>
                  </a:cubicBezTo>
                  <a:cubicBezTo>
                    <a:pt x="219" y="118"/>
                    <a:pt x="216" y="117"/>
                    <a:pt x="216" y="113"/>
                  </a:cubicBezTo>
                  <a:cubicBezTo>
                    <a:pt x="215" y="113"/>
                    <a:pt x="209" y="113"/>
                    <a:pt x="209" y="109"/>
                  </a:cubicBezTo>
                  <a:cubicBezTo>
                    <a:pt x="209" y="106"/>
                    <a:pt x="212" y="105"/>
                    <a:pt x="215" y="105"/>
                  </a:cubicBezTo>
                </a:path>
              </a:pathLst>
            </a:custGeom>
            <a:grpFill/>
            <a:ln w="9525">
              <a:noFill/>
            </a:ln>
          </p:spPr>
          <p:txBody>
            <a:bodyPr/>
            <a:lstStyle/>
            <a:p>
              <a:endParaRPr lang="zh-CN" altLang="en-US" sz="100"/>
            </a:p>
          </p:txBody>
        </p:sp>
        <p:sp>
          <p:nvSpPr>
            <p:cNvPr id="30825" name="Freeform 391"/>
            <p:cNvSpPr/>
            <p:nvPr/>
          </p:nvSpPr>
          <p:spPr>
            <a:xfrm>
              <a:off x="1365" y="809"/>
              <a:ext cx="114" cy="82"/>
            </a:xfrm>
            <a:custGeom>
              <a:avLst/>
              <a:gdLst/>
              <a:ahLst/>
              <a:cxnLst>
                <a:cxn ang="0">
                  <a:pos x="14" y="52"/>
                </a:cxn>
                <a:cxn ang="0">
                  <a:pos x="18" y="58"/>
                </a:cxn>
                <a:cxn ang="0">
                  <a:pos x="23" y="63"/>
                </a:cxn>
                <a:cxn ang="0">
                  <a:pos x="45" y="51"/>
                </a:cxn>
                <a:cxn ang="0">
                  <a:pos x="68" y="27"/>
                </a:cxn>
                <a:cxn ang="0">
                  <a:pos x="86" y="21"/>
                </a:cxn>
                <a:cxn ang="0">
                  <a:pos x="66" y="8"/>
                </a:cxn>
                <a:cxn ang="0">
                  <a:pos x="56" y="8"/>
                </a:cxn>
                <a:cxn ang="0">
                  <a:pos x="39" y="3"/>
                </a:cxn>
                <a:cxn ang="0">
                  <a:pos x="28" y="3"/>
                </a:cxn>
                <a:cxn ang="0">
                  <a:pos x="10" y="3"/>
                </a:cxn>
                <a:cxn ang="0">
                  <a:pos x="15" y="15"/>
                </a:cxn>
                <a:cxn ang="0">
                  <a:pos x="0" y="46"/>
                </a:cxn>
                <a:cxn ang="0">
                  <a:pos x="14" y="52"/>
                </a:cxn>
              </a:cxnLst>
              <a:rect l="0" t="0" r="0" b="0"/>
              <a:pathLst>
                <a:path w="131" h="94">
                  <a:moveTo>
                    <a:pt x="21" y="79"/>
                  </a:moveTo>
                  <a:cubicBezTo>
                    <a:pt x="22" y="82"/>
                    <a:pt x="25" y="88"/>
                    <a:pt x="28" y="88"/>
                  </a:cubicBezTo>
                  <a:cubicBezTo>
                    <a:pt x="30" y="88"/>
                    <a:pt x="31" y="94"/>
                    <a:pt x="34" y="94"/>
                  </a:cubicBezTo>
                  <a:cubicBezTo>
                    <a:pt x="39" y="94"/>
                    <a:pt x="69" y="82"/>
                    <a:pt x="69" y="78"/>
                  </a:cubicBezTo>
                  <a:cubicBezTo>
                    <a:pt x="69" y="67"/>
                    <a:pt x="90" y="47"/>
                    <a:pt x="103" y="41"/>
                  </a:cubicBezTo>
                  <a:cubicBezTo>
                    <a:pt x="108" y="40"/>
                    <a:pt x="131" y="36"/>
                    <a:pt x="131" y="31"/>
                  </a:cubicBezTo>
                  <a:cubicBezTo>
                    <a:pt x="131" y="20"/>
                    <a:pt x="109" y="11"/>
                    <a:pt x="100" y="11"/>
                  </a:cubicBezTo>
                  <a:cubicBezTo>
                    <a:pt x="94" y="11"/>
                    <a:pt x="88" y="16"/>
                    <a:pt x="85" y="12"/>
                  </a:cubicBezTo>
                  <a:cubicBezTo>
                    <a:pt x="75" y="11"/>
                    <a:pt x="70" y="5"/>
                    <a:pt x="60" y="3"/>
                  </a:cubicBezTo>
                  <a:cubicBezTo>
                    <a:pt x="52" y="0"/>
                    <a:pt x="48" y="5"/>
                    <a:pt x="42" y="5"/>
                  </a:cubicBezTo>
                  <a:cubicBezTo>
                    <a:pt x="31" y="5"/>
                    <a:pt x="27" y="1"/>
                    <a:pt x="16" y="5"/>
                  </a:cubicBezTo>
                  <a:cubicBezTo>
                    <a:pt x="16" y="11"/>
                    <a:pt x="22" y="19"/>
                    <a:pt x="22" y="23"/>
                  </a:cubicBezTo>
                  <a:cubicBezTo>
                    <a:pt x="22" y="40"/>
                    <a:pt x="0" y="54"/>
                    <a:pt x="0" y="70"/>
                  </a:cubicBezTo>
                  <a:cubicBezTo>
                    <a:pt x="0" y="75"/>
                    <a:pt x="18" y="74"/>
                    <a:pt x="21" y="79"/>
                  </a:cubicBezTo>
                </a:path>
              </a:pathLst>
            </a:custGeom>
            <a:grpFill/>
            <a:ln w="9525">
              <a:noFill/>
            </a:ln>
          </p:spPr>
          <p:txBody>
            <a:bodyPr/>
            <a:lstStyle/>
            <a:p>
              <a:endParaRPr lang="zh-CN" altLang="en-US" sz="100"/>
            </a:p>
          </p:txBody>
        </p:sp>
        <p:sp>
          <p:nvSpPr>
            <p:cNvPr id="30826" name="Freeform 392"/>
            <p:cNvSpPr>
              <a:spLocks noEditPoints="1"/>
            </p:cNvSpPr>
            <p:nvPr/>
          </p:nvSpPr>
          <p:spPr>
            <a:xfrm>
              <a:off x="1456" y="752"/>
              <a:ext cx="136" cy="62"/>
            </a:xfrm>
            <a:custGeom>
              <a:avLst/>
              <a:gdLst/>
              <a:ahLst/>
              <a:cxnLst>
                <a:cxn ang="0">
                  <a:pos x="17" y="12"/>
                </a:cxn>
                <a:cxn ang="0">
                  <a:pos x="17" y="12"/>
                </a:cxn>
                <a:cxn ang="0">
                  <a:pos x="11" y="15"/>
                </a:cxn>
                <a:cxn ang="0">
                  <a:pos x="14" y="17"/>
                </a:cxn>
                <a:cxn ang="0">
                  <a:pos x="12" y="17"/>
                </a:cxn>
                <a:cxn ang="0">
                  <a:pos x="8" y="17"/>
                </a:cxn>
                <a:cxn ang="0">
                  <a:pos x="8" y="22"/>
                </a:cxn>
                <a:cxn ang="0">
                  <a:pos x="10" y="23"/>
                </a:cxn>
                <a:cxn ang="0">
                  <a:pos x="8" y="23"/>
                </a:cxn>
                <a:cxn ang="0">
                  <a:pos x="0" y="25"/>
                </a:cxn>
                <a:cxn ang="0">
                  <a:pos x="0" y="31"/>
                </a:cxn>
                <a:cxn ang="0">
                  <a:pos x="3" y="35"/>
                </a:cxn>
                <a:cxn ang="0">
                  <a:pos x="15" y="38"/>
                </a:cxn>
                <a:cxn ang="0">
                  <a:pos x="27" y="35"/>
                </a:cxn>
                <a:cxn ang="0">
                  <a:pos x="30" y="31"/>
                </a:cxn>
                <a:cxn ang="0">
                  <a:pos x="35" y="39"/>
                </a:cxn>
                <a:cxn ang="0">
                  <a:pos x="27" y="43"/>
                </a:cxn>
                <a:cxn ang="0">
                  <a:pos x="35" y="47"/>
                </a:cxn>
                <a:cxn ang="0">
                  <a:pos x="55" y="43"/>
                </a:cxn>
                <a:cxn ang="0">
                  <a:pos x="75" y="38"/>
                </a:cxn>
                <a:cxn ang="0">
                  <a:pos x="93" y="38"/>
                </a:cxn>
                <a:cxn ang="0">
                  <a:pos x="104" y="23"/>
                </a:cxn>
                <a:cxn ang="0">
                  <a:pos x="97" y="15"/>
                </a:cxn>
                <a:cxn ang="0">
                  <a:pos x="89" y="18"/>
                </a:cxn>
                <a:cxn ang="0">
                  <a:pos x="78" y="7"/>
                </a:cxn>
                <a:cxn ang="0">
                  <a:pos x="78" y="3"/>
                </a:cxn>
                <a:cxn ang="0">
                  <a:pos x="71" y="0"/>
                </a:cxn>
                <a:cxn ang="0">
                  <a:pos x="61" y="10"/>
                </a:cxn>
                <a:cxn ang="0">
                  <a:pos x="69" y="15"/>
                </a:cxn>
                <a:cxn ang="0">
                  <a:pos x="69" y="19"/>
                </a:cxn>
                <a:cxn ang="0">
                  <a:pos x="65" y="21"/>
                </a:cxn>
                <a:cxn ang="0">
                  <a:pos x="71" y="22"/>
                </a:cxn>
                <a:cxn ang="0">
                  <a:pos x="65" y="25"/>
                </a:cxn>
                <a:cxn ang="0">
                  <a:pos x="37" y="13"/>
                </a:cxn>
                <a:cxn ang="0">
                  <a:pos x="30" y="13"/>
                </a:cxn>
                <a:cxn ang="0">
                  <a:pos x="25" y="8"/>
                </a:cxn>
                <a:cxn ang="0">
                  <a:pos x="15" y="8"/>
                </a:cxn>
                <a:cxn ang="0">
                  <a:pos x="17" y="12"/>
                </a:cxn>
                <a:cxn ang="0">
                  <a:pos x="26" y="19"/>
                </a:cxn>
                <a:cxn ang="0">
                  <a:pos x="21" y="18"/>
                </a:cxn>
                <a:cxn ang="0">
                  <a:pos x="26" y="19"/>
                </a:cxn>
              </a:cxnLst>
              <a:rect l="0" t="0" r="0" b="0"/>
              <a:pathLst>
                <a:path w="156" h="71">
                  <a:moveTo>
                    <a:pt x="26" y="18"/>
                  </a:moveTo>
                  <a:cubicBezTo>
                    <a:pt x="26" y="18"/>
                    <a:pt x="26" y="18"/>
                    <a:pt x="26" y="18"/>
                  </a:cubicBezTo>
                  <a:cubicBezTo>
                    <a:pt x="21" y="18"/>
                    <a:pt x="18" y="20"/>
                    <a:pt x="17" y="23"/>
                  </a:cubicBezTo>
                  <a:cubicBezTo>
                    <a:pt x="18" y="25"/>
                    <a:pt x="20" y="25"/>
                    <a:pt x="21" y="25"/>
                  </a:cubicBezTo>
                  <a:cubicBezTo>
                    <a:pt x="20" y="25"/>
                    <a:pt x="18" y="25"/>
                    <a:pt x="18" y="25"/>
                  </a:cubicBezTo>
                  <a:cubicBezTo>
                    <a:pt x="18" y="25"/>
                    <a:pt x="14" y="25"/>
                    <a:pt x="11" y="25"/>
                  </a:cubicBezTo>
                  <a:cubicBezTo>
                    <a:pt x="11" y="33"/>
                    <a:pt x="11" y="33"/>
                    <a:pt x="11" y="33"/>
                  </a:cubicBezTo>
                  <a:cubicBezTo>
                    <a:pt x="12" y="33"/>
                    <a:pt x="14" y="34"/>
                    <a:pt x="15" y="34"/>
                  </a:cubicBezTo>
                  <a:cubicBezTo>
                    <a:pt x="14" y="34"/>
                    <a:pt x="12" y="34"/>
                    <a:pt x="11" y="34"/>
                  </a:cubicBezTo>
                  <a:cubicBezTo>
                    <a:pt x="6" y="34"/>
                    <a:pt x="5" y="38"/>
                    <a:pt x="0" y="38"/>
                  </a:cubicBezTo>
                  <a:cubicBezTo>
                    <a:pt x="2" y="42"/>
                    <a:pt x="0" y="41"/>
                    <a:pt x="0" y="46"/>
                  </a:cubicBezTo>
                  <a:cubicBezTo>
                    <a:pt x="0" y="49"/>
                    <a:pt x="3" y="53"/>
                    <a:pt x="6" y="53"/>
                  </a:cubicBezTo>
                  <a:cubicBezTo>
                    <a:pt x="9" y="53"/>
                    <a:pt x="17" y="56"/>
                    <a:pt x="23" y="56"/>
                  </a:cubicBezTo>
                  <a:cubicBezTo>
                    <a:pt x="27" y="56"/>
                    <a:pt x="33" y="54"/>
                    <a:pt x="41" y="53"/>
                  </a:cubicBezTo>
                  <a:cubicBezTo>
                    <a:pt x="41" y="50"/>
                    <a:pt x="44" y="48"/>
                    <a:pt x="45" y="46"/>
                  </a:cubicBezTo>
                  <a:cubicBezTo>
                    <a:pt x="47" y="52"/>
                    <a:pt x="51" y="54"/>
                    <a:pt x="53" y="58"/>
                  </a:cubicBezTo>
                  <a:cubicBezTo>
                    <a:pt x="48" y="58"/>
                    <a:pt x="41" y="56"/>
                    <a:pt x="41" y="64"/>
                  </a:cubicBezTo>
                  <a:cubicBezTo>
                    <a:pt x="41" y="66"/>
                    <a:pt x="48" y="71"/>
                    <a:pt x="53" y="71"/>
                  </a:cubicBezTo>
                  <a:cubicBezTo>
                    <a:pt x="65" y="71"/>
                    <a:pt x="74" y="68"/>
                    <a:pt x="83" y="64"/>
                  </a:cubicBezTo>
                  <a:cubicBezTo>
                    <a:pt x="84" y="64"/>
                    <a:pt x="113" y="56"/>
                    <a:pt x="113" y="56"/>
                  </a:cubicBezTo>
                  <a:cubicBezTo>
                    <a:pt x="113" y="54"/>
                    <a:pt x="138" y="57"/>
                    <a:pt x="141" y="56"/>
                  </a:cubicBezTo>
                  <a:cubicBezTo>
                    <a:pt x="146" y="54"/>
                    <a:pt x="156" y="41"/>
                    <a:pt x="156" y="34"/>
                  </a:cubicBezTo>
                  <a:cubicBezTo>
                    <a:pt x="156" y="27"/>
                    <a:pt x="152" y="22"/>
                    <a:pt x="146" y="22"/>
                  </a:cubicBezTo>
                  <a:cubicBezTo>
                    <a:pt x="140" y="22"/>
                    <a:pt x="138" y="27"/>
                    <a:pt x="134" y="27"/>
                  </a:cubicBezTo>
                  <a:cubicBezTo>
                    <a:pt x="125" y="27"/>
                    <a:pt x="117" y="16"/>
                    <a:pt x="117" y="10"/>
                  </a:cubicBezTo>
                  <a:cubicBezTo>
                    <a:pt x="117" y="8"/>
                    <a:pt x="116" y="7"/>
                    <a:pt x="117" y="3"/>
                  </a:cubicBezTo>
                  <a:cubicBezTo>
                    <a:pt x="114" y="3"/>
                    <a:pt x="111" y="2"/>
                    <a:pt x="108" y="0"/>
                  </a:cubicBezTo>
                  <a:cubicBezTo>
                    <a:pt x="104" y="4"/>
                    <a:pt x="92" y="7"/>
                    <a:pt x="92" y="15"/>
                  </a:cubicBezTo>
                  <a:cubicBezTo>
                    <a:pt x="92" y="19"/>
                    <a:pt x="101" y="22"/>
                    <a:pt x="104" y="22"/>
                  </a:cubicBezTo>
                  <a:cubicBezTo>
                    <a:pt x="104" y="29"/>
                    <a:pt x="104" y="29"/>
                    <a:pt x="104" y="29"/>
                  </a:cubicBezTo>
                  <a:cubicBezTo>
                    <a:pt x="102" y="29"/>
                    <a:pt x="99" y="30"/>
                    <a:pt x="99" y="31"/>
                  </a:cubicBezTo>
                  <a:cubicBezTo>
                    <a:pt x="101" y="31"/>
                    <a:pt x="104" y="33"/>
                    <a:pt x="108" y="33"/>
                  </a:cubicBezTo>
                  <a:cubicBezTo>
                    <a:pt x="107" y="37"/>
                    <a:pt x="104" y="38"/>
                    <a:pt x="98" y="38"/>
                  </a:cubicBezTo>
                  <a:cubicBezTo>
                    <a:pt x="78" y="38"/>
                    <a:pt x="69" y="20"/>
                    <a:pt x="56" y="20"/>
                  </a:cubicBezTo>
                  <a:cubicBezTo>
                    <a:pt x="45" y="20"/>
                    <a:pt x="45" y="20"/>
                    <a:pt x="45" y="20"/>
                  </a:cubicBezTo>
                  <a:cubicBezTo>
                    <a:pt x="45" y="14"/>
                    <a:pt x="39" y="12"/>
                    <a:pt x="38" y="12"/>
                  </a:cubicBezTo>
                  <a:cubicBezTo>
                    <a:pt x="33" y="12"/>
                    <a:pt x="32" y="11"/>
                    <a:pt x="23" y="12"/>
                  </a:cubicBezTo>
                  <a:cubicBezTo>
                    <a:pt x="23" y="15"/>
                    <a:pt x="24" y="16"/>
                    <a:pt x="26" y="18"/>
                  </a:cubicBezTo>
                  <a:moveTo>
                    <a:pt x="39" y="29"/>
                  </a:moveTo>
                  <a:cubicBezTo>
                    <a:pt x="38" y="29"/>
                    <a:pt x="35" y="27"/>
                    <a:pt x="32" y="27"/>
                  </a:cubicBezTo>
                  <a:cubicBezTo>
                    <a:pt x="33" y="27"/>
                    <a:pt x="36" y="27"/>
                    <a:pt x="39" y="29"/>
                  </a:cubicBezTo>
                </a:path>
              </a:pathLst>
            </a:custGeom>
            <a:grpFill/>
            <a:ln w="9525">
              <a:noFill/>
            </a:ln>
          </p:spPr>
          <p:txBody>
            <a:bodyPr/>
            <a:lstStyle/>
            <a:p>
              <a:endParaRPr lang="zh-CN" altLang="en-US" sz="100"/>
            </a:p>
          </p:txBody>
        </p:sp>
        <p:sp>
          <p:nvSpPr>
            <p:cNvPr id="30827" name="Freeform 393"/>
            <p:cNvSpPr/>
            <p:nvPr/>
          </p:nvSpPr>
          <p:spPr>
            <a:xfrm>
              <a:off x="1437" y="774"/>
              <a:ext cx="18" cy="16"/>
            </a:xfrm>
            <a:custGeom>
              <a:avLst/>
              <a:gdLst/>
              <a:ahLst/>
              <a:cxnLst>
                <a:cxn ang="0">
                  <a:pos x="0" y="8"/>
                </a:cxn>
                <a:cxn ang="0">
                  <a:pos x="4" y="12"/>
                </a:cxn>
                <a:cxn ang="0">
                  <a:pos x="13" y="0"/>
                </a:cxn>
                <a:cxn ang="0">
                  <a:pos x="0" y="8"/>
                </a:cxn>
              </a:cxnLst>
              <a:rect l="0" t="0" r="0" b="0"/>
              <a:pathLst>
                <a:path w="21" h="18">
                  <a:moveTo>
                    <a:pt x="0" y="11"/>
                  </a:moveTo>
                  <a:cubicBezTo>
                    <a:pt x="0" y="15"/>
                    <a:pt x="3" y="18"/>
                    <a:pt x="7" y="18"/>
                  </a:cubicBezTo>
                  <a:cubicBezTo>
                    <a:pt x="13" y="18"/>
                    <a:pt x="19" y="7"/>
                    <a:pt x="21" y="0"/>
                  </a:cubicBezTo>
                  <a:cubicBezTo>
                    <a:pt x="16" y="0"/>
                    <a:pt x="0" y="4"/>
                    <a:pt x="0" y="11"/>
                  </a:cubicBezTo>
                </a:path>
              </a:pathLst>
            </a:custGeom>
            <a:grpFill/>
            <a:ln w="9525">
              <a:noFill/>
            </a:ln>
          </p:spPr>
          <p:txBody>
            <a:bodyPr/>
            <a:lstStyle/>
            <a:p>
              <a:endParaRPr lang="zh-CN" altLang="en-US" sz="100"/>
            </a:p>
          </p:txBody>
        </p:sp>
        <p:sp>
          <p:nvSpPr>
            <p:cNvPr id="30828" name="Freeform 394"/>
            <p:cNvSpPr/>
            <p:nvPr/>
          </p:nvSpPr>
          <p:spPr>
            <a:xfrm>
              <a:off x="1486" y="752"/>
              <a:ext cx="13" cy="6"/>
            </a:xfrm>
            <a:custGeom>
              <a:avLst/>
              <a:gdLst/>
              <a:ahLst/>
              <a:cxnLst>
                <a:cxn ang="0">
                  <a:pos x="3" y="4"/>
                </a:cxn>
                <a:cxn ang="0">
                  <a:pos x="10" y="4"/>
                </a:cxn>
                <a:cxn ang="0">
                  <a:pos x="10" y="0"/>
                </a:cxn>
                <a:cxn ang="0">
                  <a:pos x="0" y="0"/>
                </a:cxn>
                <a:cxn ang="0">
                  <a:pos x="3" y="4"/>
                </a:cxn>
              </a:cxnLst>
              <a:rect l="0" t="0" r="0" b="0"/>
              <a:pathLst>
                <a:path w="15" h="7">
                  <a:moveTo>
                    <a:pt x="4" y="7"/>
                  </a:moveTo>
                  <a:cubicBezTo>
                    <a:pt x="15" y="7"/>
                    <a:pt x="15" y="7"/>
                    <a:pt x="15" y="7"/>
                  </a:cubicBezTo>
                  <a:cubicBezTo>
                    <a:pt x="15" y="0"/>
                    <a:pt x="15" y="0"/>
                    <a:pt x="15" y="0"/>
                  </a:cubicBezTo>
                  <a:cubicBezTo>
                    <a:pt x="0" y="0"/>
                    <a:pt x="0" y="0"/>
                    <a:pt x="0" y="0"/>
                  </a:cubicBezTo>
                  <a:cubicBezTo>
                    <a:pt x="0" y="6"/>
                    <a:pt x="3" y="7"/>
                    <a:pt x="4" y="7"/>
                  </a:cubicBezTo>
                </a:path>
              </a:pathLst>
            </a:custGeom>
            <a:grpFill/>
            <a:ln w="9525">
              <a:noFill/>
            </a:ln>
          </p:spPr>
          <p:txBody>
            <a:bodyPr/>
            <a:lstStyle/>
            <a:p>
              <a:endParaRPr lang="zh-CN" altLang="en-US" sz="100"/>
            </a:p>
          </p:txBody>
        </p:sp>
        <p:sp>
          <p:nvSpPr>
            <p:cNvPr id="30829" name="Freeform 395"/>
            <p:cNvSpPr/>
            <p:nvPr/>
          </p:nvSpPr>
          <p:spPr>
            <a:xfrm>
              <a:off x="1397" y="734"/>
              <a:ext cx="79" cy="47"/>
            </a:xfrm>
            <a:custGeom>
              <a:avLst/>
              <a:gdLst/>
              <a:ahLst/>
              <a:cxnLst>
                <a:cxn ang="0">
                  <a:pos x="9" y="30"/>
                </a:cxn>
                <a:cxn ang="0">
                  <a:pos x="16" y="30"/>
                </a:cxn>
                <a:cxn ang="0">
                  <a:pos x="21" y="36"/>
                </a:cxn>
                <a:cxn ang="0">
                  <a:pos x="28" y="28"/>
                </a:cxn>
                <a:cxn ang="0">
                  <a:pos x="39" y="18"/>
                </a:cxn>
                <a:cxn ang="0">
                  <a:pos x="46" y="27"/>
                </a:cxn>
                <a:cxn ang="0">
                  <a:pos x="59" y="17"/>
                </a:cxn>
                <a:cxn ang="0">
                  <a:pos x="57" y="10"/>
                </a:cxn>
                <a:cxn ang="0">
                  <a:pos x="61" y="5"/>
                </a:cxn>
                <a:cxn ang="0">
                  <a:pos x="42" y="5"/>
                </a:cxn>
                <a:cxn ang="0">
                  <a:pos x="36" y="4"/>
                </a:cxn>
                <a:cxn ang="0">
                  <a:pos x="21" y="16"/>
                </a:cxn>
                <a:cxn ang="0">
                  <a:pos x="6" y="22"/>
                </a:cxn>
                <a:cxn ang="0">
                  <a:pos x="0" y="28"/>
                </a:cxn>
                <a:cxn ang="0">
                  <a:pos x="4" y="33"/>
                </a:cxn>
                <a:cxn ang="0">
                  <a:pos x="9" y="30"/>
                </a:cxn>
              </a:cxnLst>
              <a:rect l="0" t="0" r="0" b="0"/>
              <a:pathLst>
                <a:path w="90" h="54">
                  <a:moveTo>
                    <a:pt x="12" y="45"/>
                  </a:moveTo>
                  <a:cubicBezTo>
                    <a:pt x="17" y="45"/>
                    <a:pt x="20" y="48"/>
                    <a:pt x="24" y="45"/>
                  </a:cubicBezTo>
                  <a:cubicBezTo>
                    <a:pt x="26" y="48"/>
                    <a:pt x="29" y="54"/>
                    <a:pt x="31" y="54"/>
                  </a:cubicBezTo>
                  <a:cubicBezTo>
                    <a:pt x="37" y="54"/>
                    <a:pt x="40" y="48"/>
                    <a:pt x="42" y="43"/>
                  </a:cubicBezTo>
                  <a:cubicBezTo>
                    <a:pt x="49" y="43"/>
                    <a:pt x="55" y="36"/>
                    <a:pt x="57" y="28"/>
                  </a:cubicBezTo>
                  <a:cubicBezTo>
                    <a:pt x="60" y="29"/>
                    <a:pt x="60" y="41"/>
                    <a:pt x="67" y="41"/>
                  </a:cubicBezTo>
                  <a:cubicBezTo>
                    <a:pt x="87" y="25"/>
                    <a:pt x="87" y="25"/>
                    <a:pt x="87" y="25"/>
                  </a:cubicBezTo>
                  <a:cubicBezTo>
                    <a:pt x="87" y="21"/>
                    <a:pt x="84" y="21"/>
                    <a:pt x="84" y="16"/>
                  </a:cubicBezTo>
                  <a:cubicBezTo>
                    <a:pt x="87" y="15"/>
                    <a:pt x="90" y="12"/>
                    <a:pt x="90" y="8"/>
                  </a:cubicBezTo>
                  <a:cubicBezTo>
                    <a:pt x="90" y="0"/>
                    <a:pt x="63" y="8"/>
                    <a:pt x="63" y="8"/>
                  </a:cubicBezTo>
                  <a:cubicBezTo>
                    <a:pt x="58" y="7"/>
                    <a:pt x="58" y="7"/>
                    <a:pt x="54" y="7"/>
                  </a:cubicBezTo>
                  <a:cubicBezTo>
                    <a:pt x="42" y="7"/>
                    <a:pt x="39" y="19"/>
                    <a:pt x="31" y="24"/>
                  </a:cubicBezTo>
                  <a:cubicBezTo>
                    <a:pt x="24" y="29"/>
                    <a:pt x="17" y="29"/>
                    <a:pt x="9" y="33"/>
                  </a:cubicBezTo>
                  <a:cubicBezTo>
                    <a:pt x="8" y="35"/>
                    <a:pt x="0" y="41"/>
                    <a:pt x="0" y="43"/>
                  </a:cubicBezTo>
                  <a:cubicBezTo>
                    <a:pt x="0" y="44"/>
                    <a:pt x="3" y="47"/>
                    <a:pt x="5" y="50"/>
                  </a:cubicBezTo>
                  <a:cubicBezTo>
                    <a:pt x="8" y="50"/>
                    <a:pt x="9" y="45"/>
                    <a:pt x="12" y="45"/>
                  </a:cubicBezTo>
                </a:path>
              </a:pathLst>
            </a:custGeom>
            <a:grpFill/>
            <a:ln w="9525">
              <a:noFill/>
            </a:ln>
          </p:spPr>
          <p:txBody>
            <a:bodyPr/>
            <a:lstStyle/>
            <a:p>
              <a:endParaRPr lang="zh-CN" altLang="en-US" sz="100"/>
            </a:p>
          </p:txBody>
        </p:sp>
        <p:sp>
          <p:nvSpPr>
            <p:cNvPr id="30830" name="Freeform 396"/>
            <p:cNvSpPr/>
            <p:nvPr/>
          </p:nvSpPr>
          <p:spPr>
            <a:xfrm>
              <a:off x="1502" y="705"/>
              <a:ext cx="43" cy="13"/>
            </a:xfrm>
            <a:custGeom>
              <a:avLst/>
              <a:gdLst/>
              <a:ahLst/>
              <a:cxnLst>
                <a:cxn ang="0">
                  <a:pos x="12" y="9"/>
                </a:cxn>
                <a:cxn ang="0">
                  <a:pos x="24" y="9"/>
                </a:cxn>
                <a:cxn ang="0">
                  <a:pos x="32" y="7"/>
                </a:cxn>
                <a:cxn ang="0">
                  <a:pos x="20" y="0"/>
                </a:cxn>
                <a:cxn ang="0">
                  <a:pos x="0" y="9"/>
                </a:cxn>
                <a:cxn ang="0">
                  <a:pos x="5" y="7"/>
                </a:cxn>
                <a:cxn ang="0">
                  <a:pos x="12" y="9"/>
                </a:cxn>
              </a:cxnLst>
              <a:rect l="0" t="0" r="0" b="0"/>
              <a:pathLst>
                <a:path w="50" h="16">
                  <a:moveTo>
                    <a:pt x="19" y="16"/>
                  </a:moveTo>
                  <a:cubicBezTo>
                    <a:pt x="38" y="16"/>
                    <a:pt x="38" y="16"/>
                    <a:pt x="38" y="16"/>
                  </a:cubicBezTo>
                  <a:cubicBezTo>
                    <a:pt x="43" y="16"/>
                    <a:pt x="46" y="13"/>
                    <a:pt x="50" y="12"/>
                  </a:cubicBezTo>
                  <a:cubicBezTo>
                    <a:pt x="49" y="6"/>
                    <a:pt x="41" y="0"/>
                    <a:pt x="31" y="0"/>
                  </a:cubicBezTo>
                  <a:cubicBezTo>
                    <a:pt x="25" y="0"/>
                    <a:pt x="0" y="10"/>
                    <a:pt x="0" y="16"/>
                  </a:cubicBezTo>
                  <a:cubicBezTo>
                    <a:pt x="3" y="16"/>
                    <a:pt x="5" y="12"/>
                    <a:pt x="8" y="12"/>
                  </a:cubicBezTo>
                  <a:cubicBezTo>
                    <a:pt x="12" y="12"/>
                    <a:pt x="14" y="16"/>
                    <a:pt x="19" y="16"/>
                  </a:cubicBezTo>
                </a:path>
              </a:pathLst>
            </a:custGeom>
            <a:grpFill/>
            <a:ln w="9525">
              <a:noFill/>
            </a:ln>
          </p:spPr>
          <p:txBody>
            <a:bodyPr/>
            <a:lstStyle/>
            <a:p>
              <a:endParaRPr lang="zh-CN" altLang="en-US" sz="100"/>
            </a:p>
          </p:txBody>
        </p:sp>
        <p:sp>
          <p:nvSpPr>
            <p:cNvPr id="30831" name="Freeform 397"/>
            <p:cNvSpPr/>
            <p:nvPr/>
          </p:nvSpPr>
          <p:spPr>
            <a:xfrm>
              <a:off x="1502" y="721"/>
              <a:ext cx="39" cy="21"/>
            </a:xfrm>
            <a:custGeom>
              <a:avLst/>
              <a:gdLst/>
              <a:ahLst/>
              <a:cxnLst>
                <a:cxn ang="0">
                  <a:pos x="25" y="0"/>
                </a:cxn>
                <a:cxn ang="0">
                  <a:pos x="0" y="9"/>
                </a:cxn>
                <a:cxn ang="0">
                  <a:pos x="10" y="16"/>
                </a:cxn>
                <a:cxn ang="0">
                  <a:pos x="25" y="8"/>
                </a:cxn>
                <a:cxn ang="0">
                  <a:pos x="17" y="8"/>
                </a:cxn>
                <a:cxn ang="0">
                  <a:pos x="29" y="4"/>
                </a:cxn>
                <a:cxn ang="0">
                  <a:pos x="25" y="0"/>
                </a:cxn>
              </a:cxnLst>
              <a:rect l="0" t="0" r="0" b="0"/>
              <a:pathLst>
                <a:path w="45" h="24">
                  <a:moveTo>
                    <a:pt x="38" y="0"/>
                  </a:moveTo>
                  <a:cubicBezTo>
                    <a:pt x="29" y="0"/>
                    <a:pt x="0" y="2"/>
                    <a:pt x="0" y="12"/>
                  </a:cubicBezTo>
                  <a:cubicBezTo>
                    <a:pt x="0" y="16"/>
                    <a:pt x="8" y="24"/>
                    <a:pt x="15" y="24"/>
                  </a:cubicBezTo>
                  <a:cubicBezTo>
                    <a:pt x="26" y="24"/>
                    <a:pt x="39" y="20"/>
                    <a:pt x="39" y="11"/>
                  </a:cubicBezTo>
                  <a:cubicBezTo>
                    <a:pt x="26" y="11"/>
                    <a:pt x="26" y="11"/>
                    <a:pt x="26" y="11"/>
                  </a:cubicBezTo>
                  <a:cubicBezTo>
                    <a:pt x="33" y="11"/>
                    <a:pt x="41" y="10"/>
                    <a:pt x="45" y="4"/>
                  </a:cubicBezTo>
                  <a:cubicBezTo>
                    <a:pt x="44" y="3"/>
                    <a:pt x="42" y="0"/>
                    <a:pt x="38" y="0"/>
                  </a:cubicBezTo>
                </a:path>
              </a:pathLst>
            </a:custGeom>
            <a:grpFill/>
            <a:ln w="9525">
              <a:noFill/>
            </a:ln>
          </p:spPr>
          <p:txBody>
            <a:bodyPr/>
            <a:lstStyle/>
            <a:p>
              <a:endParaRPr lang="zh-CN" altLang="en-US" sz="100"/>
            </a:p>
          </p:txBody>
        </p:sp>
        <p:sp>
          <p:nvSpPr>
            <p:cNvPr id="30832" name="Freeform 398"/>
            <p:cNvSpPr/>
            <p:nvPr/>
          </p:nvSpPr>
          <p:spPr>
            <a:xfrm>
              <a:off x="1484" y="718"/>
              <a:ext cx="13" cy="16"/>
            </a:xfrm>
            <a:custGeom>
              <a:avLst/>
              <a:gdLst/>
              <a:ahLst/>
              <a:cxnLst>
                <a:cxn ang="0">
                  <a:pos x="6" y="11"/>
                </a:cxn>
                <a:cxn ang="0">
                  <a:pos x="10" y="8"/>
                </a:cxn>
                <a:cxn ang="0">
                  <a:pos x="0" y="7"/>
                </a:cxn>
                <a:cxn ang="0">
                  <a:pos x="6" y="11"/>
                </a:cxn>
              </a:cxnLst>
              <a:rect l="0" t="0" r="0" b="0"/>
              <a:pathLst>
                <a:path w="15" h="19">
                  <a:moveTo>
                    <a:pt x="9" y="19"/>
                  </a:moveTo>
                  <a:cubicBezTo>
                    <a:pt x="12" y="19"/>
                    <a:pt x="14" y="16"/>
                    <a:pt x="15" y="14"/>
                  </a:cubicBezTo>
                  <a:cubicBezTo>
                    <a:pt x="12" y="12"/>
                    <a:pt x="0" y="0"/>
                    <a:pt x="0" y="12"/>
                  </a:cubicBezTo>
                  <a:cubicBezTo>
                    <a:pt x="0" y="15"/>
                    <a:pt x="5" y="19"/>
                    <a:pt x="9" y="19"/>
                  </a:cubicBezTo>
                </a:path>
              </a:pathLst>
            </a:custGeom>
            <a:grpFill/>
            <a:ln w="9525">
              <a:noFill/>
            </a:ln>
          </p:spPr>
          <p:txBody>
            <a:bodyPr/>
            <a:lstStyle/>
            <a:p>
              <a:endParaRPr lang="zh-CN" altLang="en-US" sz="100"/>
            </a:p>
          </p:txBody>
        </p:sp>
        <p:sp>
          <p:nvSpPr>
            <p:cNvPr id="30833" name="Freeform 399"/>
            <p:cNvSpPr/>
            <p:nvPr/>
          </p:nvSpPr>
          <p:spPr>
            <a:xfrm>
              <a:off x="1626" y="826"/>
              <a:ext cx="66" cy="59"/>
            </a:xfrm>
            <a:custGeom>
              <a:avLst/>
              <a:gdLst/>
              <a:ahLst/>
              <a:cxnLst>
                <a:cxn ang="0">
                  <a:pos x="43" y="22"/>
                </a:cxn>
                <a:cxn ang="0">
                  <a:pos x="43" y="17"/>
                </a:cxn>
                <a:cxn ang="0">
                  <a:pos x="32" y="17"/>
                </a:cxn>
                <a:cxn ang="0">
                  <a:pos x="43" y="4"/>
                </a:cxn>
                <a:cxn ang="0">
                  <a:pos x="40" y="3"/>
                </a:cxn>
                <a:cxn ang="0">
                  <a:pos x="28" y="3"/>
                </a:cxn>
                <a:cxn ang="0">
                  <a:pos x="10" y="5"/>
                </a:cxn>
                <a:cxn ang="0">
                  <a:pos x="9" y="9"/>
                </a:cxn>
                <a:cxn ang="0">
                  <a:pos x="17" y="11"/>
                </a:cxn>
                <a:cxn ang="0">
                  <a:pos x="17" y="21"/>
                </a:cxn>
                <a:cxn ang="0">
                  <a:pos x="14" y="21"/>
                </a:cxn>
                <a:cxn ang="0">
                  <a:pos x="0" y="17"/>
                </a:cxn>
                <a:cxn ang="0">
                  <a:pos x="0" y="23"/>
                </a:cxn>
                <a:cxn ang="0">
                  <a:pos x="26" y="41"/>
                </a:cxn>
                <a:cxn ang="0">
                  <a:pos x="32" y="46"/>
                </a:cxn>
                <a:cxn ang="0">
                  <a:pos x="37" y="41"/>
                </a:cxn>
                <a:cxn ang="0">
                  <a:pos x="50" y="24"/>
                </a:cxn>
                <a:cxn ang="0">
                  <a:pos x="43" y="22"/>
                </a:cxn>
              </a:cxnLst>
              <a:rect l="0" t="0" r="0" b="0"/>
              <a:pathLst>
                <a:path w="76" h="67">
                  <a:moveTo>
                    <a:pt x="65" y="32"/>
                  </a:moveTo>
                  <a:cubicBezTo>
                    <a:pt x="65" y="28"/>
                    <a:pt x="67" y="32"/>
                    <a:pt x="67" y="25"/>
                  </a:cubicBezTo>
                  <a:cubicBezTo>
                    <a:pt x="67" y="20"/>
                    <a:pt x="55" y="24"/>
                    <a:pt x="50" y="25"/>
                  </a:cubicBezTo>
                  <a:cubicBezTo>
                    <a:pt x="53" y="20"/>
                    <a:pt x="65" y="16"/>
                    <a:pt x="65" y="7"/>
                  </a:cubicBezTo>
                  <a:cubicBezTo>
                    <a:pt x="65" y="5"/>
                    <a:pt x="62" y="3"/>
                    <a:pt x="61" y="3"/>
                  </a:cubicBezTo>
                  <a:cubicBezTo>
                    <a:pt x="43" y="3"/>
                    <a:pt x="43" y="3"/>
                    <a:pt x="43" y="3"/>
                  </a:cubicBezTo>
                  <a:cubicBezTo>
                    <a:pt x="33" y="3"/>
                    <a:pt x="24" y="0"/>
                    <a:pt x="16" y="8"/>
                  </a:cubicBezTo>
                  <a:cubicBezTo>
                    <a:pt x="16" y="9"/>
                    <a:pt x="13" y="11"/>
                    <a:pt x="13" y="12"/>
                  </a:cubicBezTo>
                  <a:cubicBezTo>
                    <a:pt x="13" y="17"/>
                    <a:pt x="21" y="17"/>
                    <a:pt x="27" y="17"/>
                  </a:cubicBezTo>
                  <a:cubicBezTo>
                    <a:pt x="27" y="31"/>
                    <a:pt x="27" y="31"/>
                    <a:pt x="27" y="31"/>
                  </a:cubicBezTo>
                  <a:cubicBezTo>
                    <a:pt x="21" y="31"/>
                    <a:pt x="21" y="31"/>
                    <a:pt x="21" y="31"/>
                  </a:cubicBezTo>
                  <a:cubicBezTo>
                    <a:pt x="13" y="31"/>
                    <a:pt x="6" y="25"/>
                    <a:pt x="0" y="25"/>
                  </a:cubicBezTo>
                  <a:cubicBezTo>
                    <a:pt x="0" y="34"/>
                    <a:pt x="0" y="34"/>
                    <a:pt x="0" y="34"/>
                  </a:cubicBezTo>
                  <a:cubicBezTo>
                    <a:pt x="13" y="47"/>
                    <a:pt x="27" y="46"/>
                    <a:pt x="40" y="59"/>
                  </a:cubicBezTo>
                  <a:cubicBezTo>
                    <a:pt x="43" y="62"/>
                    <a:pt x="43" y="67"/>
                    <a:pt x="49" y="67"/>
                  </a:cubicBezTo>
                  <a:cubicBezTo>
                    <a:pt x="53" y="67"/>
                    <a:pt x="55" y="62"/>
                    <a:pt x="58" y="60"/>
                  </a:cubicBezTo>
                  <a:cubicBezTo>
                    <a:pt x="73" y="54"/>
                    <a:pt x="74" y="62"/>
                    <a:pt x="76" y="35"/>
                  </a:cubicBezTo>
                  <a:cubicBezTo>
                    <a:pt x="73" y="34"/>
                    <a:pt x="68" y="34"/>
                    <a:pt x="65" y="32"/>
                  </a:cubicBezTo>
                </a:path>
              </a:pathLst>
            </a:custGeom>
            <a:grpFill/>
            <a:ln w="9525">
              <a:noFill/>
            </a:ln>
          </p:spPr>
          <p:txBody>
            <a:bodyPr/>
            <a:lstStyle/>
            <a:p>
              <a:endParaRPr lang="zh-CN" altLang="en-US" sz="100"/>
            </a:p>
          </p:txBody>
        </p:sp>
        <p:sp>
          <p:nvSpPr>
            <p:cNvPr id="30834" name="Freeform 400"/>
            <p:cNvSpPr/>
            <p:nvPr/>
          </p:nvSpPr>
          <p:spPr>
            <a:xfrm>
              <a:off x="1603" y="758"/>
              <a:ext cx="74" cy="41"/>
            </a:xfrm>
            <a:custGeom>
              <a:avLst/>
              <a:gdLst/>
              <a:ahLst/>
              <a:cxnLst>
                <a:cxn ang="0">
                  <a:pos x="3" y="2"/>
                </a:cxn>
                <a:cxn ang="0">
                  <a:pos x="0" y="2"/>
                </a:cxn>
                <a:cxn ang="0">
                  <a:pos x="1" y="5"/>
                </a:cxn>
                <a:cxn ang="0">
                  <a:pos x="1" y="3"/>
                </a:cxn>
                <a:cxn ang="0">
                  <a:pos x="1" y="10"/>
                </a:cxn>
                <a:cxn ang="0">
                  <a:pos x="8" y="13"/>
                </a:cxn>
                <a:cxn ang="0">
                  <a:pos x="9" y="15"/>
                </a:cxn>
                <a:cxn ang="0">
                  <a:pos x="13" y="15"/>
                </a:cxn>
                <a:cxn ang="0">
                  <a:pos x="17" y="19"/>
                </a:cxn>
                <a:cxn ang="0">
                  <a:pos x="38" y="16"/>
                </a:cxn>
                <a:cxn ang="0">
                  <a:pos x="42" y="18"/>
                </a:cxn>
                <a:cxn ang="0">
                  <a:pos x="34" y="21"/>
                </a:cxn>
                <a:cxn ang="0">
                  <a:pos x="34" y="25"/>
                </a:cxn>
                <a:cxn ang="0">
                  <a:pos x="32" y="27"/>
                </a:cxn>
                <a:cxn ang="0">
                  <a:pos x="42" y="28"/>
                </a:cxn>
                <a:cxn ang="0">
                  <a:pos x="54" y="27"/>
                </a:cxn>
                <a:cxn ang="0">
                  <a:pos x="56" y="9"/>
                </a:cxn>
                <a:cxn ang="0">
                  <a:pos x="50" y="2"/>
                </a:cxn>
                <a:cxn ang="0">
                  <a:pos x="44" y="3"/>
                </a:cxn>
                <a:cxn ang="0">
                  <a:pos x="30" y="1"/>
                </a:cxn>
                <a:cxn ang="0">
                  <a:pos x="26" y="1"/>
                </a:cxn>
                <a:cxn ang="0">
                  <a:pos x="36" y="5"/>
                </a:cxn>
                <a:cxn ang="0">
                  <a:pos x="36" y="11"/>
                </a:cxn>
                <a:cxn ang="0">
                  <a:pos x="20" y="5"/>
                </a:cxn>
                <a:cxn ang="0">
                  <a:pos x="20" y="9"/>
                </a:cxn>
                <a:cxn ang="0">
                  <a:pos x="26" y="14"/>
                </a:cxn>
                <a:cxn ang="0">
                  <a:pos x="3" y="2"/>
                </a:cxn>
              </a:cxnLst>
              <a:rect l="0" t="0" r="0" b="0"/>
              <a:pathLst>
                <a:path w="85" h="48">
                  <a:moveTo>
                    <a:pt x="6" y="2"/>
                  </a:moveTo>
                  <a:cubicBezTo>
                    <a:pt x="0" y="2"/>
                    <a:pt x="0" y="2"/>
                    <a:pt x="0" y="2"/>
                  </a:cubicBezTo>
                  <a:cubicBezTo>
                    <a:pt x="0" y="5"/>
                    <a:pt x="0" y="6"/>
                    <a:pt x="1" y="8"/>
                  </a:cubicBezTo>
                  <a:cubicBezTo>
                    <a:pt x="1" y="6"/>
                    <a:pt x="1" y="6"/>
                    <a:pt x="1" y="6"/>
                  </a:cubicBezTo>
                  <a:cubicBezTo>
                    <a:pt x="1" y="16"/>
                    <a:pt x="1" y="16"/>
                    <a:pt x="1" y="16"/>
                  </a:cubicBezTo>
                  <a:cubicBezTo>
                    <a:pt x="4" y="18"/>
                    <a:pt x="7" y="21"/>
                    <a:pt x="12" y="20"/>
                  </a:cubicBezTo>
                  <a:cubicBezTo>
                    <a:pt x="13" y="25"/>
                    <a:pt x="13" y="25"/>
                    <a:pt x="13" y="25"/>
                  </a:cubicBezTo>
                  <a:cubicBezTo>
                    <a:pt x="19" y="25"/>
                    <a:pt x="19" y="25"/>
                    <a:pt x="19" y="25"/>
                  </a:cubicBezTo>
                  <a:cubicBezTo>
                    <a:pt x="19" y="28"/>
                    <a:pt x="22" y="30"/>
                    <a:pt x="25" y="30"/>
                  </a:cubicBezTo>
                  <a:cubicBezTo>
                    <a:pt x="34" y="30"/>
                    <a:pt x="49" y="26"/>
                    <a:pt x="58" y="26"/>
                  </a:cubicBezTo>
                  <a:cubicBezTo>
                    <a:pt x="60" y="26"/>
                    <a:pt x="61" y="26"/>
                    <a:pt x="63" y="28"/>
                  </a:cubicBezTo>
                  <a:cubicBezTo>
                    <a:pt x="61" y="30"/>
                    <a:pt x="52" y="30"/>
                    <a:pt x="52" y="34"/>
                  </a:cubicBezTo>
                  <a:cubicBezTo>
                    <a:pt x="52" y="36"/>
                    <a:pt x="52" y="38"/>
                    <a:pt x="52" y="40"/>
                  </a:cubicBezTo>
                  <a:cubicBezTo>
                    <a:pt x="51" y="40"/>
                    <a:pt x="49" y="42"/>
                    <a:pt x="49" y="44"/>
                  </a:cubicBezTo>
                  <a:cubicBezTo>
                    <a:pt x="49" y="48"/>
                    <a:pt x="61" y="46"/>
                    <a:pt x="63" y="46"/>
                  </a:cubicBezTo>
                  <a:cubicBezTo>
                    <a:pt x="64" y="46"/>
                    <a:pt x="75" y="46"/>
                    <a:pt x="81" y="44"/>
                  </a:cubicBezTo>
                  <a:cubicBezTo>
                    <a:pt x="79" y="30"/>
                    <a:pt x="85" y="25"/>
                    <a:pt x="85" y="14"/>
                  </a:cubicBezTo>
                  <a:cubicBezTo>
                    <a:pt x="85" y="6"/>
                    <a:pt x="84" y="2"/>
                    <a:pt x="76" y="2"/>
                  </a:cubicBezTo>
                  <a:cubicBezTo>
                    <a:pt x="72" y="2"/>
                    <a:pt x="70" y="6"/>
                    <a:pt x="67" y="6"/>
                  </a:cubicBezTo>
                  <a:cubicBezTo>
                    <a:pt x="58" y="6"/>
                    <a:pt x="54" y="1"/>
                    <a:pt x="46" y="1"/>
                  </a:cubicBezTo>
                  <a:cubicBezTo>
                    <a:pt x="43" y="1"/>
                    <a:pt x="42" y="0"/>
                    <a:pt x="39" y="1"/>
                  </a:cubicBezTo>
                  <a:cubicBezTo>
                    <a:pt x="40" y="8"/>
                    <a:pt x="46" y="8"/>
                    <a:pt x="54" y="8"/>
                  </a:cubicBezTo>
                  <a:cubicBezTo>
                    <a:pt x="54" y="18"/>
                    <a:pt x="54" y="18"/>
                    <a:pt x="54" y="18"/>
                  </a:cubicBezTo>
                  <a:cubicBezTo>
                    <a:pt x="43" y="18"/>
                    <a:pt x="40" y="8"/>
                    <a:pt x="30" y="8"/>
                  </a:cubicBezTo>
                  <a:cubicBezTo>
                    <a:pt x="30" y="14"/>
                    <a:pt x="30" y="14"/>
                    <a:pt x="30" y="14"/>
                  </a:cubicBezTo>
                  <a:cubicBezTo>
                    <a:pt x="31" y="16"/>
                    <a:pt x="36" y="20"/>
                    <a:pt x="39" y="22"/>
                  </a:cubicBezTo>
                  <a:cubicBezTo>
                    <a:pt x="25" y="26"/>
                    <a:pt x="18" y="2"/>
                    <a:pt x="6" y="2"/>
                  </a:cubicBezTo>
                </a:path>
              </a:pathLst>
            </a:custGeom>
            <a:grpFill/>
            <a:ln w="9525">
              <a:noFill/>
            </a:ln>
          </p:spPr>
          <p:txBody>
            <a:bodyPr/>
            <a:lstStyle/>
            <a:p>
              <a:endParaRPr lang="zh-CN" altLang="en-US" sz="100"/>
            </a:p>
          </p:txBody>
        </p:sp>
        <p:sp>
          <p:nvSpPr>
            <p:cNvPr id="30835" name="Freeform 401"/>
            <p:cNvSpPr/>
            <p:nvPr/>
          </p:nvSpPr>
          <p:spPr>
            <a:xfrm>
              <a:off x="1659" y="918"/>
              <a:ext cx="44" cy="28"/>
            </a:xfrm>
            <a:custGeom>
              <a:avLst/>
              <a:gdLst/>
              <a:ahLst/>
              <a:cxnLst>
                <a:cxn ang="0">
                  <a:pos x="7" y="10"/>
                </a:cxn>
                <a:cxn ang="0">
                  <a:pos x="0" y="12"/>
                </a:cxn>
                <a:cxn ang="0">
                  <a:pos x="25" y="22"/>
                </a:cxn>
                <a:cxn ang="0">
                  <a:pos x="33" y="16"/>
                </a:cxn>
                <a:cxn ang="0">
                  <a:pos x="15" y="0"/>
                </a:cxn>
                <a:cxn ang="0">
                  <a:pos x="7" y="10"/>
                </a:cxn>
              </a:cxnLst>
              <a:rect l="0" t="0" r="0" b="0"/>
              <a:pathLst>
                <a:path w="51" h="32">
                  <a:moveTo>
                    <a:pt x="11" y="15"/>
                  </a:moveTo>
                  <a:cubicBezTo>
                    <a:pt x="9" y="16"/>
                    <a:pt x="0" y="13"/>
                    <a:pt x="0" y="18"/>
                  </a:cubicBezTo>
                  <a:cubicBezTo>
                    <a:pt x="0" y="19"/>
                    <a:pt x="33" y="32"/>
                    <a:pt x="39" y="32"/>
                  </a:cubicBezTo>
                  <a:cubicBezTo>
                    <a:pt x="44" y="32"/>
                    <a:pt x="47" y="27"/>
                    <a:pt x="51" y="24"/>
                  </a:cubicBezTo>
                  <a:cubicBezTo>
                    <a:pt x="48" y="18"/>
                    <a:pt x="30" y="0"/>
                    <a:pt x="23" y="0"/>
                  </a:cubicBezTo>
                  <a:cubicBezTo>
                    <a:pt x="14" y="0"/>
                    <a:pt x="15" y="13"/>
                    <a:pt x="11" y="15"/>
                  </a:cubicBezTo>
                </a:path>
              </a:pathLst>
            </a:custGeom>
            <a:grpFill/>
            <a:ln w="9525">
              <a:noFill/>
            </a:ln>
          </p:spPr>
          <p:txBody>
            <a:bodyPr/>
            <a:lstStyle/>
            <a:p>
              <a:endParaRPr lang="zh-CN" altLang="en-US" sz="100"/>
            </a:p>
          </p:txBody>
        </p:sp>
        <p:sp>
          <p:nvSpPr>
            <p:cNvPr id="30836" name="Freeform 402"/>
            <p:cNvSpPr/>
            <p:nvPr/>
          </p:nvSpPr>
          <p:spPr>
            <a:xfrm>
              <a:off x="1701" y="819"/>
              <a:ext cx="56" cy="51"/>
            </a:xfrm>
            <a:custGeom>
              <a:avLst/>
              <a:gdLst/>
              <a:ahLst/>
              <a:cxnLst>
                <a:cxn ang="0">
                  <a:pos x="15" y="0"/>
                </a:cxn>
                <a:cxn ang="0">
                  <a:pos x="7" y="4"/>
                </a:cxn>
                <a:cxn ang="0">
                  <a:pos x="7" y="9"/>
                </a:cxn>
                <a:cxn ang="0">
                  <a:pos x="0" y="9"/>
                </a:cxn>
                <a:cxn ang="0">
                  <a:pos x="0" y="14"/>
                </a:cxn>
                <a:cxn ang="0">
                  <a:pos x="4" y="29"/>
                </a:cxn>
                <a:cxn ang="0">
                  <a:pos x="4" y="40"/>
                </a:cxn>
                <a:cxn ang="0">
                  <a:pos x="11" y="40"/>
                </a:cxn>
                <a:cxn ang="0">
                  <a:pos x="17" y="29"/>
                </a:cxn>
                <a:cxn ang="0">
                  <a:pos x="14" y="29"/>
                </a:cxn>
                <a:cxn ang="0">
                  <a:pos x="22" y="26"/>
                </a:cxn>
                <a:cxn ang="0">
                  <a:pos x="39" y="13"/>
                </a:cxn>
                <a:cxn ang="0">
                  <a:pos x="43" y="9"/>
                </a:cxn>
                <a:cxn ang="0">
                  <a:pos x="43" y="4"/>
                </a:cxn>
                <a:cxn ang="0">
                  <a:pos x="15" y="0"/>
                </a:cxn>
              </a:cxnLst>
              <a:rect l="0" t="0" r="0" b="0"/>
              <a:pathLst>
                <a:path w="64" h="58">
                  <a:moveTo>
                    <a:pt x="22" y="0"/>
                  </a:moveTo>
                  <a:cubicBezTo>
                    <a:pt x="13" y="0"/>
                    <a:pt x="10" y="7"/>
                    <a:pt x="10" y="7"/>
                  </a:cubicBezTo>
                  <a:cubicBezTo>
                    <a:pt x="10" y="8"/>
                    <a:pt x="8" y="11"/>
                    <a:pt x="10" y="12"/>
                  </a:cubicBezTo>
                  <a:cubicBezTo>
                    <a:pt x="0" y="12"/>
                    <a:pt x="0" y="12"/>
                    <a:pt x="0" y="12"/>
                  </a:cubicBezTo>
                  <a:cubicBezTo>
                    <a:pt x="0" y="20"/>
                    <a:pt x="0" y="20"/>
                    <a:pt x="0" y="20"/>
                  </a:cubicBezTo>
                  <a:cubicBezTo>
                    <a:pt x="3" y="30"/>
                    <a:pt x="0" y="35"/>
                    <a:pt x="7" y="43"/>
                  </a:cubicBezTo>
                  <a:cubicBezTo>
                    <a:pt x="7" y="46"/>
                    <a:pt x="7" y="52"/>
                    <a:pt x="7" y="58"/>
                  </a:cubicBezTo>
                  <a:cubicBezTo>
                    <a:pt x="16" y="58"/>
                    <a:pt x="16" y="58"/>
                    <a:pt x="16" y="58"/>
                  </a:cubicBezTo>
                  <a:cubicBezTo>
                    <a:pt x="20" y="52"/>
                    <a:pt x="25" y="50"/>
                    <a:pt x="25" y="42"/>
                  </a:cubicBezTo>
                  <a:cubicBezTo>
                    <a:pt x="20" y="42"/>
                    <a:pt x="20" y="42"/>
                    <a:pt x="20" y="42"/>
                  </a:cubicBezTo>
                  <a:cubicBezTo>
                    <a:pt x="22" y="33"/>
                    <a:pt x="22" y="38"/>
                    <a:pt x="32" y="38"/>
                  </a:cubicBezTo>
                  <a:cubicBezTo>
                    <a:pt x="45" y="38"/>
                    <a:pt x="51" y="29"/>
                    <a:pt x="57" y="19"/>
                  </a:cubicBezTo>
                  <a:cubicBezTo>
                    <a:pt x="57" y="19"/>
                    <a:pt x="64" y="14"/>
                    <a:pt x="64" y="12"/>
                  </a:cubicBezTo>
                  <a:cubicBezTo>
                    <a:pt x="64" y="10"/>
                    <a:pt x="64" y="8"/>
                    <a:pt x="64" y="6"/>
                  </a:cubicBezTo>
                  <a:cubicBezTo>
                    <a:pt x="49" y="6"/>
                    <a:pt x="36" y="0"/>
                    <a:pt x="22" y="0"/>
                  </a:cubicBezTo>
                </a:path>
              </a:pathLst>
            </a:custGeom>
            <a:grpFill/>
            <a:ln w="9525">
              <a:noFill/>
            </a:ln>
          </p:spPr>
          <p:txBody>
            <a:bodyPr/>
            <a:lstStyle/>
            <a:p>
              <a:endParaRPr lang="zh-CN" altLang="en-US" sz="100"/>
            </a:p>
          </p:txBody>
        </p:sp>
        <p:sp>
          <p:nvSpPr>
            <p:cNvPr id="30837" name="Freeform 403"/>
            <p:cNvSpPr/>
            <p:nvPr/>
          </p:nvSpPr>
          <p:spPr>
            <a:xfrm>
              <a:off x="1585" y="730"/>
              <a:ext cx="18" cy="16"/>
            </a:xfrm>
            <a:custGeom>
              <a:avLst/>
              <a:gdLst/>
              <a:ahLst/>
              <a:cxnLst>
                <a:cxn ang="0">
                  <a:pos x="9" y="11"/>
                </a:cxn>
                <a:cxn ang="0">
                  <a:pos x="13" y="8"/>
                </a:cxn>
                <a:cxn ang="0">
                  <a:pos x="0" y="0"/>
                </a:cxn>
                <a:cxn ang="0">
                  <a:pos x="9" y="11"/>
                </a:cxn>
              </a:cxnLst>
              <a:rect l="0" t="0" r="0" b="0"/>
              <a:pathLst>
                <a:path w="21" h="19">
                  <a:moveTo>
                    <a:pt x="15" y="19"/>
                  </a:moveTo>
                  <a:cubicBezTo>
                    <a:pt x="18" y="19"/>
                    <a:pt x="21" y="17"/>
                    <a:pt x="21" y="14"/>
                  </a:cubicBezTo>
                  <a:cubicBezTo>
                    <a:pt x="12" y="10"/>
                    <a:pt x="10" y="0"/>
                    <a:pt x="0" y="0"/>
                  </a:cubicBezTo>
                  <a:cubicBezTo>
                    <a:pt x="0" y="6"/>
                    <a:pt x="10" y="19"/>
                    <a:pt x="15" y="19"/>
                  </a:cubicBezTo>
                </a:path>
              </a:pathLst>
            </a:custGeom>
            <a:grpFill/>
            <a:ln w="9525">
              <a:noFill/>
            </a:ln>
          </p:spPr>
          <p:txBody>
            <a:bodyPr/>
            <a:lstStyle/>
            <a:p>
              <a:endParaRPr lang="zh-CN" altLang="en-US" sz="100"/>
            </a:p>
          </p:txBody>
        </p:sp>
        <p:sp>
          <p:nvSpPr>
            <p:cNvPr id="30838" name="Freeform 404"/>
            <p:cNvSpPr/>
            <p:nvPr/>
          </p:nvSpPr>
          <p:spPr>
            <a:xfrm>
              <a:off x="1596" y="786"/>
              <a:ext cx="13" cy="13"/>
            </a:xfrm>
            <a:custGeom>
              <a:avLst/>
              <a:gdLst/>
              <a:ahLst/>
              <a:cxnLst>
                <a:cxn ang="0">
                  <a:pos x="0" y="11"/>
                </a:cxn>
                <a:cxn ang="0">
                  <a:pos x="6" y="11"/>
                </a:cxn>
                <a:cxn ang="0">
                  <a:pos x="10" y="7"/>
                </a:cxn>
                <a:cxn ang="0">
                  <a:pos x="8" y="0"/>
                </a:cxn>
                <a:cxn ang="0">
                  <a:pos x="0" y="11"/>
                </a:cxn>
              </a:cxnLst>
              <a:rect l="0" t="0" r="0" b="0"/>
              <a:pathLst>
                <a:path w="15" h="14">
                  <a:moveTo>
                    <a:pt x="0" y="14"/>
                  </a:moveTo>
                  <a:cubicBezTo>
                    <a:pt x="3" y="12"/>
                    <a:pt x="5" y="14"/>
                    <a:pt x="9" y="14"/>
                  </a:cubicBezTo>
                  <a:cubicBezTo>
                    <a:pt x="11" y="14"/>
                    <a:pt x="15" y="14"/>
                    <a:pt x="15" y="7"/>
                  </a:cubicBezTo>
                  <a:cubicBezTo>
                    <a:pt x="15" y="4"/>
                    <a:pt x="14" y="3"/>
                    <a:pt x="12" y="0"/>
                  </a:cubicBezTo>
                  <a:cubicBezTo>
                    <a:pt x="6" y="3"/>
                    <a:pt x="2" y="6"/>
                    <a:pt x="0" y="14"/>
                  </a:cubicBezTo>
                </a:path>
              </a:pathLst>
            </a:custGeom>
            <a:grpFill/>
            <a:ln w="9525">
              <a:noFill/>
            </a:ln>
          </p:spPr>
          <p:txBody>
            <a:bodyPr/>
            <a:lstStyle/>
            <a:p>
              <a:endParaRPr lang="zh-CN" altLang="en-US" sz="100"/>
            </a:p>
          </p:txBody>
        </p:sp>
        <p:sp>
          <p:nvSpPr>
            <p:cNvPr id="30839" name="Freeform 405"/>
            <p:cNvSpPr/>
            <p:nvPr/>
          </p:nvSpPr>
          <p:spPr>
            <a:xfrm>
              <a:off x="1590" y="688"/>
              <a:ext cx="71" cy="41"/>
            </a:xfrm>
            <a:custGeom>
              <a:avLst/>
              <a:gdLst/>
              <a:ahLst/>
              <a:cxnLst>
                <a:cxn ang="0">
                  <a:pos x="4" y="8"/>
                </a:cxn>
                <a:cxn ang="0">
                  <a:pos x="3" y="11"/>
                </a:cxn>
                <a:cxn ang="0">
                  <a:pos x="12" y="11"/>
                </a:cxn>
                <a:cxn ang="0">
                  <a:pos x="12" y="15"/>
                </a:cxn>
                <a:cxn ang="0">
                  <a:pos x="3" y="18"/>
                </a:cxn>
                <a:cxn ang="0">
                  <a:pos x="12" y="21"/>
                </a:cxn>
                <a:cxn ang="0">
                  <a:pos x="22" y="23"/>
                </a:cxn>
                <a:cxn ang="0">
                  <a:pos x="35" y="24"/>
                </a:cxn>
                <a:cxn ang="0">
                  <a:pos x="48" y="31"/>
                </a:cxn>
                <a:cxn ang="0">
                  <a:pos x="53" y="27"/>
                </a:cxn>
                <a:cxn ang="0">
                  <a:pos x="44" y="19"/>
                </a:cxn>
                <a:cxn ang="0">
                  <a:pos x="48" y="15"/>
                </a:cxn>
                <a:cxn ang="0">
                  <a:pos x="38" y="9"/>
                </a:cxn>
                <a:cxn ang="0">
                  <a:pos x="34" y="11"/>
                </a:cxn>
                <a:cxn ang="0">
                  <a:pos x="25" y="3"/>
                </a:cxn>
                <a:cxn ang="0">
                  <a:pos x="20" y="5"/>
                </a:cxn>
                <a:cxn ang="0">
                  <a:pos x="9" y="0"/>
                </a:cxn>
                <a:cxn ang="0">
                  <a:pos x="0" y="3"/>
                </a:cxn>
                <a:cxn ang="0">
                  <a:pos x="4" y="8"/>
                </a:cxn>
              </a:cxnLst>
              <a:rect l="0" t="0" r="0" b="0"/>
              <a:pathLst>
                <a:path w="82" h="47">
                  <a:moveTo>
                    <a:pt x="7" y="11"/>
                  </a:moveTo>
                  <a:cubicBezTo>
                    <a:pt x="6" y="14"/>
                    <a:pt x="4" y="15"/>
                    <a:pt x="4" y="17"/>
                  </a:cubicBezTo>
                  <a:cubicBezTo>
                    <a:pt x="7" y="19"/>
                    <a:pt x="9" y="17"/>
                    <a:pt x="19" y="17"/>
                  </a:cubicBezTo>
                  <a:cubicBezTo>
                    <a:pt x="18" y="18"/>
                    <a:pt x="18" y="21"/>
                    <a:pt x="19" y="22"/>
                  </a:cubicBezTo>
                  <a:cubicBezTo>
                    <a:pt x="13" y="25"/>
                    <a:pt x="10" y="23"/>
                    <a:pt x="6" y="27"/>
                  </a:cubicBezTo>
                  <a:cubicBezTo>
                    <a:pt x="10" y="33"/>
                    <a:pt x="12" y="31"/>
                    <a:pt x="18" y="31"/>
                  </a:cubicBezTo>
                  <a:cubicBezTo>
                    <a:pt x="25" y="31"/>
                    <a:pt x="30" y="29"/>
                    <a:pt x="33" y="34"/>
                  </a:cubicBezTo>
                  <a:cubicBezTo>
                    <a:pt x="40" y="33"/>
                    <a:pt x="46" y="35"/>
                    <a:pt x="53" y="35"/>
                  </a:cubicBezTo>
                  <a:cubicBezTo>
                    <a:pt x="64" y="35"/>
                    <a:pt x="62" y="47"/>
                    <a:pt x="73" y="47"/>
                  </a:cubicBezTo>
                  <a:cubicBezTo>
                    <a:pt x="77" y="47"/>
                    <a:pt x="82" y="46"/>
                    <a:pt x="82" y="41"/>
                  </a:cubicBezTo>
                  <a:cubicBezTo>
                    <a:pt x="82" y="35"/>
                    <a:pt x="73" y="33"/>
                    <a:pt x="68" y="29"/>
                  </a:cubicBezTo>
                  <a:cubicBezTo>
                    <a:pt x="70" y="27"/>
                    <a:pt x="71" y="25"/>
                    <a:pt x="73" y="23"/>
                  </a:cubicBezTo>
                  <a:cubicBezTo>
                    <a:pt x="70" y="21"/>
                    <a:pt x="65" y="13"/>
                    <a:pt x="59" y="13"/>
                  </a:cubicBezTo>
                  <a:cubicBezTo>
                    <a:pt x="56" y="13"/>
                    <a:pt x="55" y="17"/>
                    <a:pt x="52" y="17"/>
                  </a:cubicBezTo>
                  <a:cubicBezTo>
                    <a:pt x="48" y="17"/>
                    <a:pt x="48" y="6"/>
                    <a:pt x="39" y="6"/>
                  </a:cubicBezTo>
                  <a:cubicBezTo>
                    <a:pt x="36" y="6"/>
                    <a:pt x="34" y="8"/>
                    <a:pt x="30" y="8"/>
                  </a:cubicBezTo>
                  <a:cubicBezTo>
                    <a:pt x="25" y="8"/>
                    <a:pt x="22" y="0"/>
                    <a:pt x="13" y="0"/>
                  </a:cubicBezTo>
                  <a:cubicBezTo>
                    <a:pt x="7" y="0"/>
                    <a:pt x="4" y="3"/>
                    <a:pt x="0" y="4"/>
                  </a:cubicBezTo>
                  <a:cubicBezTo>
                    <a:pt x="0" y="10"/>
                    <a:pt x="0" y="11"/>
                    <a:pt x="7" y="11"/>
                  </a:cubicBezTo>
                </a:path>
              </a:pathLst>
            </a:custGeom>
            <a:grpFill/>
            <a:ln w="9525">
              <a:noFill/>
            </a:ln>
          </p:spPr>
          <p:txBody>
            <a:bodyPr/>
            <a:lstStyle/>
            <a:p>
              <a:endParaRPr lang="zh-CN" altLang="en-US" sz="100"/>
            </a:p>
          </p:txBody>
        </p:sp>
        <p:sp>
          <p:nvSpPr>
            <p:cNvPr id="30840" name="Freeform 406"/>
            <p:cNvSpPr/>
            <p:nvPr/>
          </p:nvSpPr>
          <p:spPr>
            <a:xfrm>
              <a:off x="1618" y="724"/>
              <a:ext cx="19" cy="6"/>
            </a:xfrm>
            <a:custGeom>
              <a:avLst/>
              <a:gdLst/>
              <a:ahLst/>
              <a:cxnLst>
                <a:cxn ang="0">
                  <a:pos x="8" y="0"/>
                </a:cxn>
                <a:cxn ang="0">
                  <a:pos x="6" y="4"/>
                </a:cxn>
                <a:cxn ang="0">
                  <a:pos x="14" y="3"/>
                </a:cxn>
                <a:cxn ang="0">
                  <a:pos x="8" y="0"/>
                </a:cxn>
              </a:cxnLst>
              <a:rect l="0" t="0" r="0" b="0"/>
              <a:pathLst>
                <a:path w="22" h="7">
                  <a:moveTo>
                    <a:pt x="12" y="0"/>
                  </a:moveTo>
                  <a:cubicBezTo>
                    <a:pt x="11" y="0"/>
                    <a:pt x="0" y="7"/>
                    <a:pt x="9" y="7"/>
                  </a:cubicBezTo>
                  <a:cubicBezTo>
                    <a:pt x="15" y="7"/>
                    <a:pt x="21" y="7"/>
                    <a:pt x="22" y="4"/>
                  </a:cubicBezTo>
                  <a:cubicBezTo>
                    <a:pt x="19" y="2"/>
                    <a:pt x="18" y="0"/>
                    <a:pt x="12" y="0"/>
                  </a:cubicBezTo>
                </a:path>
              </a:pathLst>
            </a:custGeom>
            <a:grpFill/>
            <a:ln w="9525">
              <a:noFill/>
            </a:ln>
          </p:spPr>
          <p:txBody>
            <a:bodyPr/>
            <a:lstStyle/>
            <a:p>
              <a:endParaRPr lang="zh-CN" altLang="en-US" sz="100"/>
            </a:p>
          </p:txBody>
        </p:sp>
        <p:sp>
          <p:nvSpPr>
            <p:cNvPr id="30841" name="Freeform 407"/>
            <p:cNvSpPr/>
            <p:nvPr/>
          </p:nvSpPr>
          <p:spPr>
            <a:xfrm>
              <a:off x="1689" y="748"/>
              <a:ext cx="189" cy="64"/>
            </a:xfrm>
            <a:custGeom>
              <a:avLst/>
              <a:gdLst/>
              <a:ahLst/>
              <a:cxnLst>
                <a:cxn ang="0">
                  <a:pos x="64" y="42"/>
                </a:cxn>
                <a:cxn ang="0">
                  <a:pos x="68" y="42"/>
                </a:cxn>
                <a:cxn ang="0">
                  <a:pos x="83" y="47"/>
                </a:cxn>
                <a:cxn ang="0">
                  <a:pos x="105" y="47"/>
                </a:cxn>
                <a:cxn ang="0">
                  <a:pos x="113" y="42"/>
                </a:cxn>
                <a:cxn ang="0">
                  <a:pos x="119" y="47"/>
                </a:cxn>
                <a:cxn ang="0">
                  <a:pos x="144" y="36"/>
                </a:cxn>
                <a:cxn ang="0">
                  <a:pos x="139" y="36"/>
                </a:cxn>
                <a:cxn ang="0">
                  <a:pos x="140" y="33"/>
                </a:cxn>
                <a:cxn ang="0">
                  <a:pos x="144" y="33"/>
                </a:cxn>
                <a:cxn ang="0">
                  <a:pos x="120" y="25"/>
                </a:cxn>
                <a:cxn ang="0">
                  <a:pos x="84" y="32"/>
                </a:cxn>
                <a:cxn ang="0">
                  <a:pos x="63" y="28"/>
                </a:cxn>
                <a:cxn ang="0">
                  <a:pos x="58" y="26"/>
                </a:cxn>
                <a:cxn ang="0">
                  <a:pos x="60" y="25"/>
                </a:cxn>
                <a:cxn ang="0">
                  <a:pos x="47" y="17"/>
                </a:cxn>
                <a:cxn ang="0">
                  <a:pos x="59" y="17"/>
                </a:cxn>
                <a:cxn ang="0">
                  <a:pos x="44" y="9"/>
                </a:cxn>
                <a:cxn ang="0">
                  <a:pos x="38" y="9"/>
                </a:cxn>
                <a:cxn ang="0">
                  <a:pos x="33" y="11"/>
                </a:cxn>
                <a:cxn ang="0">
                  <a:pos x="9" y="0"/>
                </a:cxn>
                <a:cxn ang="0">
                  <a:pos x="0" y="3"/>
                </a:cxn>
                <a:cxn ang="0">
                  <a:pos x="21" y="16"/>
                </a:cxn>
                <a:cxn ang="0">
                  <a:pos x="26" y="12"/>
                </a:cxn>
                <a:cxn ang="0">
                  <a:pos x="38" y="29"/>
                </a:cxn>
                <a:cxn ang="0">
                  <a:pos x="34" y="33"/>
                </a:cxn>
                <a:cxn ang="0">
                  <a:pos x="56" y="47"/>
                </a:cxn>
                <a:cxn ang="0">
                  <a:pos x="64" y="42"/>
                </a:cxn>
              </a:cxnLst>
              <a:rect l="0" t="0" r="0" b="0"/>
              <a:pathLst>
                <a:path w="217" h="74">
                  <a:moveTo>
                    <a:pt x="97" y="65"/>
                  </a:moveTo>
                  <a:cubicBezTo>
                    <a:pt x="102" y="65"/>
                    <a:pt x="102" y="65"/>
                    <a:pt x="102" y="65"/>
                  </a:cubicBezTo>
                  <a:cubicBezTo>
                    <a:pt x="101" y="73"/>
                    <a:pt x="114" y="74"/>
                    <a:pt x="125" y="73"/>
                  </a:cubicBezTo>
                  <a:cubicBezTo>
                    <a:pt x="160" y="73"/>
                    <a:pt x="160" y="73"/>
                    <a:pt x="160" y="73"/>
                  </a:cubicBezTo>
                  <a:cubicBezTo>
                    <a:pt x="163" y="70"/>
                    <a:pt x="165" y="68"/>
                    <a:pt x="171" y="66"/>
                  </a:cubicBezTo>
                  <a:cubicBezTo>
                    <a:pt x="172" y="70"/>
                    <a:pt x="174" y="73"/>
                    <a:pt x="180" y="73"/>
                  </a:cubicBezTo>
                  <a:cubicBezTo>
                    <a:pt x="195" y="73"/>
                    <a:pt x="215" y="73"/>
                    <a:pt x="217" y="57"/>
                  </a:cubicBezTo>
                  <a:cubicBezTo>
                    <a:pt x="217" y="57"/>
                    <a:pt x="214" y="57"/>
                    <a:pt x="211" y="57"/>
                  </a:cubicBezTo>
                  <a:cubicBezTo>
                    <a:pt x="211" y="54"/>
                    <a:pt x="212" y="53"/>
                    <a:pt x="212" y="51"/>
                  </a:cubicBezTo>
                  <a:cubicBezTo>
                    <a:pt x="214" y="51"/>
                    <a:pt x="215" y="51"/>
                    <a:pt x="217" y="51"/>
                  </a:cubicBezTo>
                  <a:cubicBezTo>
                    <a:pt x="211" y="38"/>
                    <a:pt x="199" y="38"/>
                    <a:pt x="181" y="38"/>
                  </a:cubicBezTo>
                  <a:cubicBezTo>
                    <a:pt x="157" y="38"/>
                    <a:pt x="150" y="50"/>
                    <a:pt x="126" y="50"/>
                  </a:cubicBezTo>
                  <a:cubicBezTo>
                    <a:pt x="114" y="50"/>
                    <a:pt x="105" y="46"/>
                    <a:pt x="95" y="43"/>
                  </a:cubicBezTo>
                  <a:cubicBezTo>
                    <a:pt x="94" y="44"/>
                    <a:pt x="88" y="47"/>
                    <a:pt x="88" y="40"/>
                  </a:cubicBezTo>
                  <a:cubicBezTo>
                    <a:pt x="88" y="39"/>
                    <a:pt x="91" y="39"/>
                    <a:pt x="91" y="39"/>
                  </a:cubicBezTo>
                  <a:cubicBezTo>
                    <a:pt x="85" y="34"/>
                    <a:pt x="74" y="40"/>
                    <a:pt x="71" y="27"/>
                  </a:cubicBezTo>
                  <a:cubicBezTo>
                    <a:pt x="89" y="27"/>
                    <a:pt x="89" y="27"/>
                    <a:pt x="89" y="27"/>
                  </a:cubicBezTo>
                  <a:cubicBezTo>
                    <a:pt x="85" y="21"/>
                    <a:pt x="64" y="24"/>
                    <a:pt x="68" y="13"/>
                  </a:cubicBezTo>
                  <a:cubicBezTo>
                    <a:pt x="59" y="13"/>
                    <a:pt x="59" y="13"/>
                    <a:pt x="59" y="13"/>
                  </a:cubicBezTo>
                  <a:cubicBezTo>
                    <a:pt x="58" y="16"/>
                    <a:pt x="55" y="17"/>
                    <a:pt x="50" y="17"/>
                  </a:cubicBezTo>
                  <a:cubicBezTo>
                    <a:pt x="36" y="17"/>
                    <a:pt x="33" y="0"/>
                    <a:pt x="13" y="0"/>
                  </a:cubicBezTo>
                  <a:cubicBezTo>
                    <a:pt x="7" y="0"/>
                    <a:pt x="0" y="0"/>
                    <a:pt x="0" y="6"/>
                  </a:cubicBezTo>
                  <a:cubicBezTo>
                    <a:pt x="0" y="12"/>
                    <a:pt x="27" y="24"/>
                    <a:pt x="31" y="24"/>
                  </a:cubicBezTo>
                  <a:cubicBezTo>
                    <a:pt x="34" y="24"/>
                    <a:pt x="37" y="23"/>
                    <a:pt x="40" y="19"/>
                  </a:cubicBezTo>
                  <a:cubicBezTo>
                    <a:pt x="48" y="27"/>
                    <a:pt x="50" y="35"/>
                    <a:pt x="58" y="44"/>
                  </a:cubicBezTo>
                  <a:cubicBezTo>
                    <a:pt x="56" y="44"/>
                    <a:pt x="52" y="49"/>
                    <a:pt x="52" y="51"/>
                  </a:cubicBezTo>
                  <a:cubicBezTo>
                    <a:pt x="52" y="61"/>
                    <a:pt x="74" y="73"/>
                    <a:pt x="85" y="73"/>
                  </a:cubicBezTo>
                  <a:cubicBezTo>
                    <a:pt x="89" y="73"/>
                    <a:pt x="95" y="68"/>
                    <a:pt x="97" y="65"/>
                  </a:cubicBezTo>
                </a:path>
              </a:pathLst>
            </a:custGeom>
            <a:grpFill/>
            <a:ln w="9525">
              <a:noFill/>
            </a:ln>
          </p:spPr>
          <p:txBody>
            <a:bodyPr/>
            <a:lstStyle/>
            <a:p>
              <a:endParaRPr lang="zh-CN" altLang="en-US" sz="100"/>
            </a:p>
          </p:txBody>
        </p:sp>
        <p:sp>
          <p:nvSpPr>
            <p:cNvPr id="30842" name="Freeform 408"/>
            <p:cNvSpPr/>
            <p:nvPr/>
          </p:nvSpPr>
          <p:spPr>
            <a:xfrm>
              <a:off x="1691" y="782"/>
              <a:ext cx="33" cy="28"/>
            </a:xfrm>
            <a:custGeom>
              <a:avLst/>
              <a:gdLst/>
              <a:ahLst/>
              <a:cxnLst>
                <a:cxn ang="0">
                  <a:pos x="25" y="11"/>
                </a:cxn>
                <a:cxn ang="0">
                  <a:pos x="13" y="0"/>
                </a:cxn>
                <a:cxn ang="0">
                  <a:pos x="3" y="9"/>
                </a:cxn>
                <a:cxn ang="0">
                  <a:pos x="0" y="13"/>
                </a:cxn>
                <a:cxn ang="0">
                  <a:pos x="19" y="22"/>
                </a:cxn>
                <a:cxn ang="0">
                  <a:pos x="25" y="11"/>
                </a:cxn>
              </a:cxnLst>
              <a:rect l="0" t="0" r="0" b="0"/>
              <a:pathLst>
                <a:path w="38" h="32">
                  <a:moveTo>
                    <a:pt x="38" y="16"/>
                  </a:moveTo>
                  <a:cubicBezTo>
                    <a:pt x="38" y="10"/>
                    <a:pt x="27" y="0"/>
                    <a:pt x="20" y="0"/>
                  </a:cubicBezTo>
                  <a:cubicBezTo>
                    <a:pt x="9" y="0"/>
                    <a:pt x="11" y="12"/>
                    <a:pt x="6" y="12"/>
                  </a:cubicBezTo>
                  <a:cubicBezTo>
                    <a:pt x="5" y="12"/>
                    <a:pt x="0" y="13"/>
                    <a:pt x="0" y="19"/>
                  </a:cubicBezTo>
                  <a:cubicBezTo>
                    <a:pt x="0" y="19"/>
                    <a:pt x="26" y="32"/>
                    <a:pt x="29" y="32"/>
                  </a:cubicBezTo>
                  <a:cubicBezTo>
                    <a:pt x="35" y="32"/>
                    <a:pt x="38" y="24"/>
                    <a:pt x="38" y="16"/>
                  </a:cubicBezTo>
                </a:path>
              </a:pathLst>
            </a:custGeom>
            <a:grpFill/>
            <a:ln w="9525">
              <a:noFill/>
            </a:ln>
          </p:spPr>
          <p:txBody>
            <a:bodyPr/>
            <a:lstStyle/>
            <a:p>
              <a:endParaRPr lang="zh-CN" altLang="en-US" sz="100"/>
            </a:p>
          </p:txBody>
        </p:sp>
        <p:sp>
          <p:nvSpPr>
            <p:cNvPr id="30843" name="Freeform 409"/>
            <p:cNvSpPr/>
            <p:nvPr/>
          </p:nvSpPr>
          <p:spPr>
            <a:xfrm>
              <a:off x="1695" y="730"/>
              <a:ext cx="30" cy="10"/>
            </a:xfrm>
            <a:custGeom>
              <a:avLst/>
              <a:gdLst/>
              <a:ahLst/>
              <a:cxnLst>
                <a:cxn ang="0">
                  <a:pos x="23" y="3"/>
                </a:cxn>
                <a:cxn ang="0">
                  <a:pos x="23" y="0"/>
                </a:cxn>
                <a:cxn ang="0">
                  <a:pos x="19" y="0"/>
                </a:cxn>
                <a:cxn ang="0">
                  <a:pos x="0" y="3"/>
                </a:cxn>
                <a:cxn ang="0">
                  <a:pos x="19" y="7"/>
                </a:cxn>
                <a:cxn ang="0">
                  <a:pos x="23" y="3"/>
                </a:cxn>
              </a:cxnLst>
              <a:rect l="0" t="0" r="0" b="0"/>
              <a:pathLst>
                <a:path w="34" h="12">
                  <a:moveTo>
                    <a:pt x="34" y="6"/>
                  </a:moveTo>
                  <a:cubicBezTo>
                    <a:pt x="34" y="0"/>
                    <a:pt x="34" y="0"/>
                    <a:pt x="34" y="0"/>
                  </a:cubicBezTo>
                  <a:cubicBezTo>
                    <a:pt x="30" y="0"/>
                    <a:pt x="32" y="0"/>
                    <a:pt x="28" y="0"/>
                  </a:cubicBezTo>
                  <a:cubicBezTo>
                    <a:pt x="19" y="0"/>
                    <a:pt x="5" y="0"/>
                    <a:pt x="0" y="6"/>
                  </a:cubicBezTo>
                  <a:cubicBezTo>
                    <a:pt x="0" y="6"/>
                    <a:pt x="25" y="12"/>
                    <a:pt x="27" y="12"/>
                  </a:cubicBezTo>
                  <a:cubicBezTo>
                    <a:pt x="31" y="12"/>
                    <a:pt x="34" y="9"/>
                    <a:pt x="34" y="6"/>
                  </a:cubicBezTo>
                </a:path>
              </a:pathLst>
            </a:custGeom>
            <a:grpFill/>
            <a:ln w="9525">
              <a:noFill/>
            </a:ln>
          </p:spPr>
          <p:txBody>
            <a:bodyPr/>
            <a:lstStyle/>
            <a:p>
              <a:endParaRPr lang="zh-CN" altLang="en-US" sz="100"/>
            </a:p>
          </p:txBody>
        </p:sp>
        <p:sp>
          <p:nvSpPr>
            <p:cNvPr id="30844" name="Freeform 410"/>
            <p:cNvSpPr/>
            <p:nvPr/>
          </p:nvSpPr>
          <p:spPr>
            <a:xfrm>
              <a:off x="1672" y="699"/>
              <a:ext cx="36" cy="31"/>
            </a:xfrm>
            <a:custGeom>
              <a:avLst/>
              <a:gdLst/>
              <a:ahLst/>
              <a:cxnLst>
                <a:cxn ang="0">
                  <a:pos x="9" y="17"/>
                </a:cxn>
                <a:cxn ang="0">
                  <a:pos x="7" y="20"/>
                </a:cxn>
                <a:cxn ang="0">
                  <a:pos x="27" y="20"/>
                </a:cxn>
                <a:cxn ang="0">
                  <a:pos x="27" y="12"/>
                </a:cxn>
                <a:cxn ang="0">
                  <a:pos x="16" y="4"/>
                </a:cxn>
                <a:cxn ang="0">
                  <a:pos x="7" y="0"/>
                </a:cxn>
                <a:cxn ang="0">
                  <a:pos x="0" y="4"/>
                </a:cxn>
                <a:cxn ang="0">
                  <a:pos x="9" y="17"/>
                </a:cxn>
              </a:cxnLst>
              <a:rect l="0" t="0" r="0" b="0"/>
              <a:pathLst>
                <a:path w="42" h="35">
                  <a:moveTo>
                    <a:pt x="15" y="25"/>
                  </a:moveTo>
                  <a:cubicBezTo>
                    <a:pt x="14" y="25"/>
                    <a:pt x="11" y="28"/>
                    <a:pt x="11" y="29"/>
                  </a:cubicBezTo>
                  <a:cubicBezTo>
                    <a:pt x="11" y="35"/>
                    <a:pt x="26" y="33"/>
                    <a:pt x="42" y="29"/>
                  </a:cubicBezTo>
                  <a:cubicBezTo>
                    <a:pt x="41" y="25"/>
                    <a:pt x="42" y="21"/>
                    <a:pt x="42" y="18"/>
                  </a:cubicBezTo>
                  <a:cubicBezTo>
                    <a:pt x="42" y="8"/>
                    <a:pt x="26" y="18"/>
                    <a:pt x="26" y="6"/>
                  </a:cubicBezTo>
                  <a:cubicBezTo>
                    <a:pt x="21" y="6"/>
                    <a:pt x="12" y="4"/>
                    <a:pt x="11" y="0"/>
                  </a:cubicBezTo>
                  <a:cubicBezTo>
                    <a:pt x="6" y="0"/>
                    <a:pt x="0" y="2"/>
                    <a:pt x="0" y="6"/>
                  </a:cubicBezTo>
                  <a:cubicBezTo>
                    <a:pt x="0" y="16"/>
                    <a:pt x="9" y="20"/>
                    <a:pt x="15" y="25"/>
                  </a:cubicBezTo>
                </a:path>
              </a:pathLst>
            </a:custGeom>
            <a:grpFill/>
            <a:ln w="9525">
              <a:noFill/>
            </a:ln>
          </p:spPr>
          <p:txBody>
            <a:bodyPr/>
            <a:lstStyle/>
            <a:p>
              <a:endParaRPr lang="zh-CN" altLang="en-US" sz="100"/>
            </a:p>
          </p:txBody>
        </p:sp>
        <p:sp>
          <p:nvSpPr>
            <p:cNvPr id="30845" name="Freeform 411"/>
            <p:cNvSpPr/>
            <p:nvPr/>
          </p:nvSpPr>
          <p:spPr>
            <a:xfrm>
              <a:off x="1658" y="671"/>
              <a:ext cx="14" cy="7"/>
            </a:xfrm>
            <a:custGeom>
              <a:avLst/>
              <a:gdLst/>
              <a:ahLst/>
              <a:cxnLst>
                <a:cxn ang="0">
                  <a:pos x="6" y="4"/>
                </a:cxn>
                <a:cxn ang="0">
                  <a:pos x="11" y="4"/>
                </a:cxn>
                <a:cxn ang="0">
                  <a:pos x="11" y="0"/>
                </a:cxn>
                <a:cxn ang="0">
                  <a:pos x="0" y="0"/>
                </a:cxn>
                <a:cxn ang="0">
                  <a:pos x="6" y="4"/>
                </a:cxn>
              </a:cxnLst>
              <a:rect l="0" t="0" r="0" b="0"/>
              <a:pathLst>
                <a:path w="16" h="9">
                  <a:moveTo>
                    <a:pt x="9" y="9"/>
                  </a:moveTo>
                  <a:cubicBezTo>
                    <a:pt x="16" y="9"/>
                    <a:pt x="16" y="9"/>
                    <a:pt x="16" y="9"/>
                  </a:cubicBezTo>
                  <a:cubicBezTo>
                    <a:pt x="16" y="0"/>
                    <a:pt x="16" y="0"/>
                    <a:pt x="16" y="0"/>
                  </a:cubicBezTo>
                  <a:cubicBezTo>
                    <a:pt x="13" y="0"/>
                    <a:pt x="6" y="0"/>
                    <a:pt x="0" y="0"/>
                  </a:cubicBezTo>
                  <a:cubicBezTo>
                    <a:pt x="0" y="5"/>
                    <a:pt x="6" y="7"/>
                    <a:pt x="9" y="9"/>
                  </a:cubicBezTo>
                </a:path>
              </a:pathLst>
            </a:custGeom>
            <a:grpFill/>
            <a:ln w="9525">
              <a:noFill/>
            </a:ln>
          </p:spPr>
          <p:txBody>
            <a:bodyPr/>
            <a:lstStyle/>
            <a:p>
              <a:endParaRPr lang="zh-CN" altLang="en-US" sz="100"/>
            </a:p>
          </p:txBody>
        </p:sp>
        <p:sp>
          <p:nvSpPr>
            <p:cNvPr id="30846" name="Freeform 412"/>
            <p:cNvSpPr/>
            <p:nvPr/>
          </p:nvSpPr>
          <p:spPr>
            <a:xfrm>
              <a:off x="1697" y="633"/>
              <a:ext cx="120" cy="88"/>
            </a:xfrm>
            <a:custGeom>
              <a:avLst/>
              <a:gdLst/>
              <a:ahLst/>
              <a:cxnLst>
                <a:cxn ang="0">
                  <a:pos x="14" y="28"/>
                </a:cxn>
                <a:cxn ang="0">
                  <a:pos x="4" y="25"/>
                </a:cxn>
                <a:cxn ang="0">
                  <a:pos x="0" y="25"/>
                </a:cxn>
                <a:cxn ang="0">
                  <a:pos x="17" y="36"/>
                </a:cxn>
                <a:cxn ang="0">
                  <a:pos x="10" y="38"/>
                </a:cxn>
                <a:cxn ang="0">
                  <a:pos x="13" y="44"/>
                </a:cxn>
                <a:cxn ang="0">
                  <a:pos x="18" y="40"/>
                </a:cxn>
                <a:cxn ang="0">
                  <a:pos x="23" y="44"/>
                </a:cxn>
                <a:cxn ang="0">
                  <a:pos x="31" y="42"/>
                </a:cxn>
                <a:cxn ang="0">
                  <a:pos x="43" y="44"/>
                </a:cxn>
                <a:cxn ang="0">
                  <a:pos x="21" y="51"/>
                </a:cxn>
                <a:cxn ang="0">
                  <a:pos x="34" y="59"/>
                </a:cxn>
                <a:cxn ang="0">
                  <a:pos x="30" y="61"/>
                </a:cxn>
                <a:cxn ang="0">
                  <a:pos x="43" y="67"/>
                </a:cxn>
                <a:cxn ang="0">
                  <a:pos x="50" y="60"/>
                </a:cxn>
                <a:cxn ang="0">
                  <a:pos x="60" y="65"/>
                </a:cxn>
                <a:cxn ang="0">
                  <a:pos x="60" y="61"/>
                </a:cxn>
                <a:cxn ang="0">
                  <a:pos x="66" y="61"/>
                </a:cxn>
                <a:cxn ang="0">
                  <a:pos x="62" y="54"/>
                </a:cxn>
                <a:cxn ang="0">
                  <a:pos x="64" y="51"/>
                </a:cxn>
                <a:cxn ang="0">
                  <a:pos x="70" y="56"/>
                </a:cxn>
                <a:cxn ang="0">
                  <a:pos x="83" y="46"/>
                </a:cxn>
                <a:cxn ang="0">
                  <a:pos x="90" y="44"/>
                </a:cxn>
                <a:cxn ang="0">
                  <a:pos x="90" y="38"/>
                </a:cxn>
                <a:cxn ang="0">
                  <a:pos x="77" y="36"/>
                </a:cxn>
                <a:cxn ang="0">
                  <a:pos x="72" y="36"/>
                </a:cxn>
                <a:cxn ang="0">
                  <a:pos x="73" y="30"/>
                </a:cxn>
                <a:cxn ang="0">
                  <a:pos x="70" y="26"/>
                </a:cxn>
                <a:cxn ang="0">
                  <a:pos x="66" y="21"/>
                </a:cxn>
                <a:cxn ang="0">
                  <a:pos x="63" y="21"/>
                </a:cxn>
                <a:cxn ang="0">
                  <a:pos x="64" y="23"/>
                </a:cxn>
                <a:cxn ang="0">
                  <a:pos x="64" y="26"/>
                </a:cxn>
                <a:cxn ang="0">
                  <a:pos x="61" y="26"/>
                </a:cxn>
                <a:cxn ang="0">
                  <a:pos x="56" y="18"/>
                </a:cxn>
                <a:cxn ang="0">
                  <a:pos x="43" y="17"/>
                </a:cxn>
                <a:cxn ang="0">
                  <a:pos x="34" y="3"/>
                </a:cxn>
                <a:cxn ang="0">
                  <a:pos x="17" y="0"/>
                </a:cxn>
                <a:cxn ang="0">
                  <a:pos x="25" y="8"/>
                </a:cxn>
                <a:cxn ang="0">
                  <a:pos x="20" y="8"/>
                </a:cxn>
                <a:cxn ang="0">
                  <a:pos x="9" y="10"/>
                </a:cxn>
                <a:cxn ang="0">
                  <a:pos x="13" y="15"/>
                </a:cxn>
                <a:cxn ang="0">
                  <a:pos x="20" y="15"/>
                </a:cxn>
                <a:cxn ang="0">
                  <a:pos x="17" y="18"/>
                </a:cxn>
                <a:cxn ang="0">
                  <a:pos x="10" y="16"/>
                </a:cxn>
                <a:cxn ang="0">
                  <a:pos x="3" y="18"/>
                </a:cxn>
                <a:cxn ang="0">
                  <a:pos x="16" y="26"/>
                </a:cxn>
                <a:cxn ang="0">
                  <a:pos x="14" y="28"/>
                </a:cxn>
              </a:cxnLst>
              <a:rect l="0" t="0" r="0" b="0"/>
              <a:pathLst>
                <a:path w="138" h="101">
                  <a:moveTo>
                    <a:pt x="21" y="43"/>
                  </a:moveTo>
                  <a:cubicBezTo>
                    <a:pt x="16" y="43"/>
                    <a:pt x="9" y="40"/>
                    <a:pt x="7" y="38"/>
                  </a:cubicBezTo>
                  <a:cubicBezTo>
                    <a:pt x="0" y="38"/>
                    <a:pt x="0" y="38"/>
                    <a:pt x="0" y="38"/>
                  </a:cubicBezTo>
                  <a:cubicBezTo>
                    <a:pt x="1" y="53"/>
                    <a:pt x="10" y="54"/>
                    <a:pt x="25" y="54"/>
                  </a:cubicBezTo>
                  <a:cubicBezTo>
                    <a:pt x="24" y="58"/>
                    <a:pt x="21" y="58"/>
                    <a:pt x="16" y="59"/>
                  </a:cubicBezTo>
                  <a:cubicBezTo>
                    <a:pt x="16" y="63"/>
                    <a:pt x="16" y="65"/>
                    <a:pt x="19" y="65"/>
                  </a:cubicBezTo>
                  <a:cubicBezTo>
                    <a:pt x="22" y="65"/>
                    <a:pt x="24" y="63"/>
                    <a:pt x="28" y="61"/>
                  </a:cubicBezTo>
                  <a:cubicBezTo>
                    <a:pt x="30" y="63"/>
                    <a:pt x="30" y="68"/>
                    <a:pt x="34" y="68"/>
                  </a:cubicBezTo>
                  <a:cubicBezTo>
                    <a:pt x="40" y="68"/>
                    <a:pt x="41" y="63"/>
                    <a:pt x="47" y="63"/>
                  </a:cubicBezTo>
                  <a:cubicBezTo>
                    <a:pt x="55" y="63"/>
                    <a:pt x="59" y="65"/>
                    <a:pt x="67" y="68"/>
                  </a:cubicBezTo>
                  <a:cubicBezTo>
                    <a:pt x="59" y="69"/>
                    <a:pt x="32" y="68"/>
                    <a:pt x="32" y="77"/>
                  </a:cubicBezTo>
                  <a:cubicBezTo>
                    <a:pt x="32" y="84"/>
                    <a:pt x="44" y="89"/>
                    <a:pt x="52" y="89"/>
                  </a:cubicBezTo>
                  <a:cubicBezTo>
                    <a:pt x="50" y="91"/>
                    <a:pt x="50" y="92"/>
                    <a:pt x="46" y="92"/>
                  </a:cubicBezTo>
                  <a:cubicBezTo>
                    <a:pt x="47" y="99"/>
                    <a:pt x="58" y="101"/>
                    <a:pt x="64" y="101"/>
                  </a:cubicBezTo>
                  <a:cubicBezTo>
                    <a:pt x="71" y="101"/>
                    <a:pt x="76" y="99"/>
                    <a:pt x="76" y="91"/>
                  </a:cubicBezTo>
                  <a:cubicBezTo>
                    <a:pt x="79" y="93"/>
                    <a:pt x="88" y="99"/>
                    <a:pt x="91" y="99"/>
                  </a:cubicBezTo>
                  <a:cubicBezTo>
                    <a:pt x="91" y="92"/>
                    <a:pt x="91" y="92"/>
                    <a:pt x="91" y="92"/>
                  </a:cubicBezTo>
                  <a:cubicBezTo>
                    <a:pt x="100" y="92"/>
                    <a:pt x="100" y="92"/>
                    <a:pt x="100" y="92"/>
                  </a:cubicBezTo>
                  <a:cubicBezTo>
                    <a:pt x="98" y="89"/>
                    <a:pt x="97" y="88"/>
                    <a:pt x="94" y="82"/>
                  </a:cubicBezTo>
                  <a:cubicBezTo>
                    <a:pt x="95" y="81"/>
                    <a:pt x="97" y="78"/>
                    <a:pt x="98" y="76"/>
                  </a:cubicBezTo>
                  <a:cubicBezTo>
                    <a:pt x="100" y="81"/>
                    <a:pt x="100" y="85"/>
                    <a:pt x="106" y="85"/>
                  </a:cubicBezTo>
                  <a:cubicBezTo>
                    <a:pt x="112" y="85"/>
                    <a:pt x="118" y="70"/>
                    <a:pt x="127" y="70"/>
                  </a:cubicBezTo>
                  <a:cubicBezTo>
                    <a:pt x="131" y="69"/>
                    <a:pt x="136" y="70"/>
                    <a:pt x="137" y="68"/>
                  </a:cubicBezTo>
                  <a:cubicBezTo>
                    <a:pt x="138" y="65"/>
                    <a:pt x="137" y="63"/>
                    <a:pt x="137" y="59"/>
                  </a:cubicBezTo>
                  <a:cubicBezTo>
                    <a:pt x="131" y="59"/>
                    <a:pt x="121" y="54"/>
                    <a:pt x="116" y="54"/>
                  </a:cubicBezTo>
                  <a:cubicBezTo>
                    <a:pt x="115" y="54"/>
                    <a:pt x="109" y="58"/>
                    <a:pt x="109" y="54"/>
                  </a:cubicBezTo>
                  <a:cubicBezTo>
                    <a:pt x="109" y="51"/>
                    <a:pt x="112" y="50"/>
                    <a:pt x="112" y="46"/>
                  </a:cubicBezTo>
                  <a:cubicBezTo>
                    <a:pt x="112" y="43"/>
                    <a:pt x="106" y="43"/>
                    <a:pt x="106" y="39"/>
                  </a:cubicBezTo>
                  <a:cubicBezTo>
                    <a:pt x="106" y="34"/>
                    <a:pt x="106" y="31"/>
                    <a:pt x="100" y="31"/>
                  </a:cubicBezTo>
                  <a:cubicBezTo>
                    <a:pt x="95" y="31"/>
                    <a:pt x="95" y="31"/>
                    <a:pt x="95" y="31"/>
                  </a:cubicBezTo>
                  <a:cubicBezTo>
                    <a:pt x="98" y="35"/>
                    <a:pt x="98" y="35"/>
                    <a:pt x="98" y="35"/>
                  </a:cubicBezTo>
                  <a:cubicBezTo>
                    <a:pt x="98" y="40"/>
                    <a:pt x="98" y="40"/>
                    <a:pt x="98" y="40"/>
                  </a:cubicBezTo>
                  <a:cubicBezTo>
                    <a:pt x="92" y="40"/>
                    <a:pt x="92" y="40"/>
                    <a:pt x="92" y="40"/>
                  </a:cubicBezTo>
                  <a:cubicBezTo>
                    <a:pt x="88" y="36"/>
                    <a:pt x="91" y="30"/>
                    <a:pt x="85" y="27"/>
                  </a:cubicBezTo>
                  <a:cubicBezTo>
                    <a:pt x="77" y="24"/>
                    <a:pt x="73" y="30"/>
                    <a:pt x="67" y="26"/>
                  </a:cubicBezTo>
                  <a:cubicBezTo>
                    <a:pt x="59" y="23"/>
                    <a:pt x="61" y="9"/>
                    <a:pt x="52" y="5"/>
                  </a:cubicBezTo>
                  <a:cubicBezTo>
                    <a:pt x="44" y="3"/>
                    <a:pt x="35" y="1"/>
                    <a:pt x="25" y="0"/>
                  </a:cubicBezTo>
                  <a:cubicBezTo>
                    <a:pt x="25" y="7"/>
                    <a:pt x="32" y="8"/>
                    <a:pt x="38" y="11"/>
                  </a:cubicBezTo>
                  <a:cubicBezTo>
                    <a:pt x="30" y="11"/>
                    <a:pt x="30" y="11"/>
                    <a:pt x="30" y="11"/>
                  </a:cubicBezTo>
                  <a:cubicBezTo>
                    <a:pt x="22" y="8"/>
                    <a:pt x="19" y="11"/>
                    <a:pt x="13" y="15"/>
                  </a:cubicBezTo>
                  <a:cubicBezTo>
                    <a:pt x="13" y="15"/>
                    <a:pt x="18" y="23"/>
                    <a:pt x="19" y="23"/>
                  </a:cubicBezTo>
                  <a:cubicBezTo>
                    <a:pt x="22" y="23"/>
                    <a:pt x="27" y="19"/>
                    <a:pt x="31" y="23"/>
                  </a:cubicBezTo>
                  <a:cubicBezTo>
                    <a:pt x="30" y="24"/>
                    <a:pt x="30" y="27"/>
                    <a:pt x="27" y="27"/>
                  </a:cubicBezTo>
                  <a:cubicBezTo>
                    <a:pt x="24" y="27"/>
                    <a:pt x="21" y="24"/>
                    <a:pt x="15" y="24"/>
                  </a:cubicBezTo>
                  <a:cubicBezTo>
                    <a:pt x="10" y="24"/>
                    <a:pt x="4" y="23"/>
                    <a:pt x="4" y="28"/>
                  </a:cubicBezTo>
                  <a:cubicBezTo>
                    <a:pt x="4" y="34"/>
                    <a:pt x="18" y="38"/>
                    <a:pt x="24" y="39"/>
                  </a:cubicBezTo>
                  <a:cubicBezTo>
                    <a:pt x="24" y="39"/>
                    <a:pt x="22" y="43"/>
                    <a:pt x="21" y="43"/>
                  </a:cubicBezTo>
                </a:path>
              </a:pathLst>
            </a:custGeom>
            <a:grpFill/>
            <a:ln w="9525">
              <a:noFill/>
            </a:ln>
          </p:spPr>
          <p:txBody>
            <a:bodyPr/>
            <a:lstStyle/>
            <a:p>
              <a:endParaRPr lang="zh-CN" altLang="en-US" sz="100"/>
            </a:p>
          </p:txBody>
        </p:sp>
        <p:sp>
          <p:nvSpPr>
            <p:cNvPr id="30847" name="Freeform 413"/>
            <p:cNvSpPr/>
            <p:nvPr/>
          </p:nvSpPr>
          <p:spPr>
            <a:xfrm>
              <a:off x="1793" y="998"/>
              <a:ext cx="78" cy="53"/>
            </a:xfrm>
            <a:custGeom>
              <a:avLst/>
              <a:gdLst/>
              <a:ahLst/>
              <a:cxnLst>
                <a:cxn ang="0">
                  <a:pos x="46" y="24"/>
                </a:cxn>
                <a:cxn ang="0">
                  <a:pos x="46" y="19"/>
                </a:cxn>
                <a:cxn ang="0">
                  <a:pos x="25" y="7"/>
                </a:cxn>
                <a:cxn ang="0">
                  <a:pos x="21" y="9"/>
                </a:cxn>
                <a:cxn ang="0">
                  <a:pos x="18" y="0"/>
                </a:cxn>
                <a:cxn ang="0">
                  <a:pos x="8" y="19"/>
                </a:cxn>
                <a:cxn ang="0">
                  <a:pos x="8" y="23"/>
                </a:cxn>
                <a:cxn ang="0">
                  <a:pos x="4" y="27"/>
                </a:cxn>
                <a:cxn ang="0">
                  <a:pos x="0" y="34"/>
                </a:cxn>
                <a:cxn ang="0">
                  <a:pos x="14" y="34"/>
                </a:cxn>
                <a:cxn ang="0">
                  <a:pos x="16" y="40"/>
                </a:cxn>
                <a:cxn ang="0">
                  <a:pos x="18" y="37"/>
                </a:cxn>
                <a:cxn ang="0">
                  <a:pos x="31" y="26"/>
                </a:cxn>
                <a:cxn ang="0">
                  <a:pos x="42" y="34"/>
                </a:cxn>
                <a:cxn ang="0">
                  <a:pos x="51" y="34"/>
                </a:cxn>
                <a:cxn ang="0">
                  <a:pos x="60" y="30"/>
                </a:cxn>
                <a:cxn ang="0">
                  <a:pos x="46" y="24"/>
                </a:cxn>
              </a:cxnLst>
              <a:rect l="0" t="0" r="0" b="0"/>
              <a:pathLst>
                <a:path w="89" h="61">
                  <a:moveTo>
                    <a:pt x="70" y="37"/>
                  </a:moveTo>
                  <a:cubicBezTo>
                    <a:pt x="69" y="36"/>
                    <a:pt x="70" y="32"/>
                    <a:pt x="67" y="29"/>
                  </a:cubicBezTo>
                  <a:cubicBezTo>
                    <a:pt x="60" y="17"/>
                    <a:pt x="45" y="22"/>
                    <a:pt x="36" y="10"/>
                  </a:cubicBezTo>
                  <a:cubicBezTo>
                    <a:pt x="34" y="10"/>
                    <a:pt x="33" y="12"/>
                    <a:pt x="31" y="13"/>
                  </a:cubicBezTo>
                  <a:cubicBezTo>
                    <a:pt x="30" y="9"/>
                    <a:pt x="28" y="8"/>
                    <a:pt x="26" y="0"/>
                  </a:cubicBezTo>
                  <a:cubicBezTo>
                    <a:pt x="14" y="2"/>
                    <a:pt x="11" y="21"/>
                    <a:pt x="11" y="29"/>
                  </a:cubicBezTo>
                  <a:cubicBezTo>
                    <a:pt x="11" y="36"/>
                    <a:pt x="11" y="36"/>
                    <a:pt x="11" y="36"/>
                  </a:cubicBezTo>
                  <a:cubicBezTo>
                    <a:pt x="11" y="38"/>
                    <a:pt x="9" y="40"/>
                    <a:pt x="6" y="42"/>
                  </a:cubicBezTo>
                  <a:cubicBezTo>
                    <a:pt x="6" y="45"/>
                    <a:pt x="0" y="44"/>
                    <a:pt x="0" y="52"/>
                  </a:cubicBezTo>
                  <a:cubicBezTo>
                    <a:pt x="3" y="52"/>
                    <a:pt x="12" y="50"/>
                    <a:pt x="20" y="52"/>
                  </a:cubicBezTo>
                  <a:cubicBezTo>
                    <a:pt x="18" y="57"/>
                    <a:pt x="17" y="61"/>
                    <a:pt x="23" y="61"/>
                  </a:cubicBezTo>
                  <a:cubicBezTo>
                    <a:pt x="24" y="61"/>
                    <a:pt x="24" y="60"/>
                    <a:pt x="26" y="57"/>
                  </a:cubicBezTo>
                  <a:cubicBezTo>
                    <a:pt x="31" y="60"/>
                    <a:pt x="46" y="50"/>
                    <a:pt x="46" y="40"/>
                  </a:cubicBezTo>
                  <a:cubicBezTo>
                    <a:pt x="49" y="41"/>
                    <a:pt x="63" y="52"/>
                    <a:pt x="63" y="52"/>
                  </a:cubicBezTo>
                  <a:cubicBezTo>
                    <a:pt x="75" y="52"/>
                    <a:pt x="75" y="52"/>
                    <a:pt x="75" y="52"/>
                  </a:cubicBezTo>
                  <a:cubicBezTo>
                    <a:pt x="81" y="52"/>
                    <a:pt x="85" y="50"/>
                    <a:pt x="89" y="46"/>
                  </a:cubicBezTo>
                  <a:cubicBezTo>
                    <a:pt x="87" y="41"/>
                    <a:pt x="78" y="44"/>
                    <a:pt x="70" y="37"/>
                  </a:cubicBezTo>
                </a:path>
              </a:pathLst>
            </a:custGeom>
            <a:grpFill/>
            <a:ln w="9525">
              <a:noFill/>
            </a:ln>
          </p:spPr>
          <p:txBody>
            <a:bodyPr/>
            <a:lstStyle/>
            <a:p>
              <a:endParaRPr lang="zh-CN" altLang="en-US" sz="100"/>
            </a:p>
          </p:txBody>
        </p:sp>
        <p:sp>
          <p:nvSpPr>
            <p:cNvPr id="30848" name="Freeform 414"/>
            <p:cNvSpPr/>
            <p:nvPr/>
          </p:nvSpPr>
          <p:spPr>
            <a:xfrm>
              <a:off x="1906" y="945"/>
              <a:ext cx="22" cy="25"/>
            </a:xfrm>
            <a:custGeom>
              <a:avLst/>
              <a:gdLst/>
              <a:ahLst/>
              <a:cxnLst>
                <a:cxn ang="0">
                  <a:pos x="16" y="12"/>
                </a:cxn>
                <a:cxn ang="0">
                  <a:pos x="0" y="12"/>
                </a:cxn>
                <a:cxn ang="0">
                  <a:pos x="6" y="19"/>
                </a:cxn>
                <a:cxn ang="0">
                  <a:pos x="16" y="12"/>
                </a:cxn>
              </a:cxnLst>
              <a:rect l="0" t="0" r="0" b="0"/>
              <a:pathLst>
                <a:path w="26" h="29">
                  <a:moveTo>
                    <a:pt x="26" y="19"/>
                  </a:moveTo>
                  <a:cubicBezTo>
                    <a:pt x="26" y="4"/>
                    <a:pt x="0" y="0"/>
                    <a:pt x="0" y="19"/>
                  </a:cubicBezTo>
                  <a:cubicBezTo>
                    <a:pt x="0" y="25"/>
                    <a:pt x="4" y="29"/>
                    <a:pt x="10" y="29"/>
                  </a:cubicBezTo>
                  <a:cubicBezTo>
                    <a:pt x="16" y="29"/>
                    <a:pt x="26" y="25"/>
                    <a:pt x="26" y="19"/>
                  </a:cubicBezTo>
                </a:path>
              </a:pathLst>
            </a:custGeom>
            <a:grpFill/>
            <a:ln w="9525">
              <a:noFill/>
            </a:ln>
          </p:spPr>
          <p:txBody>
            <a:bodyPr/>
            <a:lstStyle/>
            <a:p>
              <a:endParaRPr lang="zh-CN" altLang="en-US" sz="100"/>
            </a:p>
          </p:txBody>
        </p:sp>
        <p:sp>
          <p:nvSpPr>
            <p:cNvPr id="30849" name="Freeform 415"/>
            <p:cNvSpPr/>
            <p:nvPr/>
          </p:nvSpPr>
          <p:spPr>
            <a:xfrm>
              <a:off x="1833" y="1054"/>
              <a:ext cx="19" cy="15"/>
            </a:xfrm>
            <a:custGeom>
              <a:avLst/>
              <a:gdLst/>
              <a:ahLst/>
              <a:cxnLst>
                <a:cxn ang="0">
                  <a:pos x="7" y="2"/>
                </a:cxn>
                <a:cxn ang="0">
                  <a:pos x="0" y="8"/>
                </a:cxn>
                <a:cxn ang="0">
                  <a:pos x="0" y="11"/>
                </a:cxn>
                <a:cxn ang="0">
                  <a:pos x="14" y="3"/>
                </a:cxn>
                <a:cxn ang="0">
                  <a:pos x="7" y="2"/>
                </a:cxn>
              </a:cxnLst>
              <a:rect l="0" t="0" r="0" b="0"/>
              <a:pathLst>
                <a:path w="22" h="18">
                  <a:moveTo>
                    <a:pt x="10" y="2"/>
                  </a:moveTo>
                  <a:cubicBezTo>
                    <a:pt x="10" y="4"/>
                    <a:pt x="4" y="8"/>
                    <a:pt x="0" y="13"/>
                  </a:cubicBezTo>
                  <a:cubicBezTo>
                    <a:pt x="0" y="18"/>
                    <a:pt x="0" y="18"/>
                    <a:pt x="0" y="18"/>
                  </a:cubicBezTo>
                  <a:cubicBezTo>
                    <a:pt x="7" y="18"/>
                    <a:pt x="19" y="8"/>
                    <a:pt x="22" y="3"/>
                  </a:cubicBezTo>
                  <a:cubicBezTo>
                    <a:pt x="18" y="0"/>
                    <a:pt x="19" y="0"/>
                    <a:pt x="10" y="2"/>
                  </a:cubicBezTo>
                </a:path>
              </a:pathLst>
            </a:custGeom>
            <a:grpFill/>
            <a:ln w="9525">
              <a:noFill/>
            </a:ln>
          </p:spPr>
          <p:txBody>
            <a:bodyPr/>
            <a:lstStyle/>
            <a:p>
              <a:endParaRPr lang="zh-CN" altLang="en-US" sz="100"/>
            </a:p>
          </p:txBody>
        </p:sp>
        <p:sp>
          <p:nvSpPr>
            <p:cNvPr id="30850" name="Freeform 416"/>
            <p:cNvSpPr/>
            <p:nvPr/>
          </p:nvSpPr>
          <p:spPr>
            <a:xfrm>
              <a:off x="1864" y="828"/>
              <a:ext cx="53" cy="25"/>
            </a:xfrm>
            <a:custGeom>
              <a:avLst/>
              <a:gdLst/>
              <a:ahLst/>
              <a:cxnLst>
                <a:cxn ang="0">
                  <a:pos x="15" y="20"/>
                </a:cxn>
                <a:cxn ang="0">
                  <a:pos x="25" y="17"/>
                </a:cxn>
                <a:cxn ang="0">
                  <a:pos x="34" y="19"/>
                </a:cxn>
                <a:cxn ang="0">
                  <a:pos x="40" y="14"/>
                </a:cxn>
                <a:cxn ang="0">
                  <a:pos x="19" y="4"/>
                </a:cxn>
                <a:cxn ang="0">
                  <a:pos x="4" y="0"/>
                </a:cxn>
                <a:cxn ang="0">
                  <a:pos x="0" y="4"/>
                </a:cxn>
                <a:cxn ang="0">
                  <a:pos x="6" y="13"/>
                </a:cxn>
                <a:cxn ang="0">
                  <a:pos x="15" y="20"/>
                </a:cxn>
              </a:cxnLst>
              <a:rect l="0" t="0" r="0" b="0"/>
              <a:pathLst>
                <a:path w="61" h="28">
                  <a:moveTo>
                    <a:pt x="22" y="28"/>
                  </a:moveTo>
                  <a:cubicBezTo>
                    <a:pt x="29" y="28"/>
                    <a:pt x="34" y="24"/>
                    <a:pt x="38" y="24"/>
                  </a:cubicBezTo>
                  <a:cubicBezTo>
                    <a:pt x="44" y="24"/>
                    <a:pt x="46" y="27"/>
                    <a:pt x="52" y="27"/>
                  </a:cubicBezTo>
                  <a:cubicBezTo>
                    <a:pt x="56" y="27"/>
                    <a:pt x="59" y="24"/>
                    <a:pt x="61" y="20"/>
                  </a:cubicBezTo>
                  <a:cubicBezTo>
                    <a:pt x="52" y="14"/>
                    <a:pt x="41" y="4"/>
                    <a:pt x="29" y="4"/>
                  </a:cubicBezTo>
                  <a:cubicBezTo>
                    <a:pt x="21" y="4"/>
                    <a:pt x="18" y="0"/>
                    <a:pt x="7" y="0"/>
                  </a:cubicBezTo>
                  <a:cubicBezTo>
                    <a:pt x="4" y="0"/>
                    <a:pt x="0" y="3"/>
                    <a:pt x="0" y="7"/>
                  </a:cubicBezTo>
                  <a:cubicBezTo>
                    <a:pt x="0" y="13"/>
                    <a:pt x="6" y="16"/>
                    <a:pt x="9" y="18"/>
                  </a:cubicBezTo>
                  <a:cubicBezTo>
                    <a:pt x="6" y="27"/>
                    <a:pt x="13" y="28"/>
                    <a:pt x="22" y="28"/>
                  </a:cubicBezTo>
                </a:path>
              </a:pathLst>
            </a:custGeom>
            <a:grpFill/>
            <a:ln w="9525">
              <a:noFill/>
            </a:ln>
          </p:spPr>
          <p:txBody>
            <a:bodyPr/>
            <a:lstStyle/>
            <a:p>
              <a:endParaRPr lang="zh-CN" altLang="en-US" sz="100"/>
            </a:p>
          </p:txBody>
        </p:sp>
        <p:sp>
          <p:nvSpPr>
            <p:cNvPr id="30851" name="Freeform 417"/>
            <p:cNvSpPr/>
            <p:nvPr/>
          </p:nvSpPr>
          <p:spPr>
            <a:xfrm>
              <a:off x="1869" y="1064"/>
              <a:ext cx="13" cy="14"/>
            </a:xfrm>
            <a:custGeom>
              <a:avLst/>
              <a:gdLst/>
              <a:ahLst/>
              <a:cxnLst>
                <a:cxn ang="0">
                  <a:pos x="3" y="11"/>
                </a:cxn>
                <a:cxn ang="0">
                  <a:pos x="10" y="4"/>
                </a:cxn>
                <a:cxn ang="0">
                  <a:pos x="0" y="6"/>
                </a:cxn>
                <a:cxn ang="0">
                  <a:pos x="3" y="11"/>
                </a:cxn>
              </a:cxnLst>
              <a:rect l="0" t="0" r="0" b="0"/>
              <a:pathLst>
                <a:path w="15" h="16">
                  <a:moveTo>
                    <a:pt x="6" y="16"/>
                  </a:moveTo>
                  <a:cubicBezTo>
                    <a:pt x="10" y="16"/>
                    <a:pt x="12" y="9"/>
                    <a:pt x="15" y="6"/>
                  </a:cubicBezTo>
                  <a:cubicBezTo>
                    <a:pt x="10" y="0"/>
                    <a:pt x="0" y="1"/>
                    <a:pt x="0" y="9"/>
                  </a:cubicBezTo>
                  <a:cubicBezTo>
                    <a:pt x="6" y="16"/>
                    <a:pt x="6" y="16"/>
                    <a:pt x="6" y="16"/>
                  </a:cubicBezTo>
                </a:path>
              </a:pathLst>
            </a:custGeom>
            <a:grpFill/>
            <a:ln w="9525">
              <a:noFill/>
            </a:ln>
          </p:spPr>
          <p:txBody>
            <a:bodyPr/>
            <a:lstStyle/>
            <a:p>
              <a:endParaRPr lang="zh-CN" altLang="en-US" sz="100"/>
            </a:p>
          </p:txBody>
        </p:sp>
        <p:sp>
          <p:nvSpPr>
            <p:cNvPr id="30852" name="Freeform 418"/>
            <p:cNvSpPr/>
            <p:nvPr/>
          </p:nvSpPr>
          <p:spPr>
            <a:xfrm>
              <a:off x="1933" y="952"/>
              <a:ext cx="13" cy="8"/>
            </a:xfrm>
            <a:custGeom>
              <a:avLst/>
              <a:gdLst/>
              <a:ahLst/>
              <a:cxnLst>
                <a:cxn ang="0">
                  <a:pos x="10" y="5"/>
                </a:cxn>
                <a:cxn ang="0">
                  <a:pos x="3" y="0"/>
                </a:cxn>
                <a:cxn ang="0">
                  <a:pos x="0" y="4"/>
                </a:cxn>
                <a:cxn ang="0">
                  <a:pos x="3" y="6"/>
                </a:cxn>
                <a:cxn ang="0">
                  <a:pos x="10" y="5"/>
                </a:cxn>
              </a:cxnLst>
              <a:rect l="0" t="0" r="0" b="0"/>
              <a:pathLst>
                <a:path w="15" h="9">
                  <a:moveTo>
                    <a:pt x="15" y="8"/>
                  </a:moveTo>
                  <a:cubicBezTo>
                    <a:pt x="14" y="5"/>
                    <a:pt x="11" y="0"/>
                    <a:pt x="6" y="0"/>
                  </a:cubicBezTo>
                  <a:cubicBezTo>
                    <a:pt x="5" y="0"/>
                    <a:pt x="0" y="4"/>
                    <a:pt x="0" y="5"/>
                  </a:cubicBezTo>
                  <a:cubicBezTo>
                    <a:pt x="0" y="8"/>
                    <a:pt x="3" y="9"/>
                    <a:pt x="6" y="9"/>
                  </a:cubicBezTo>
                  <a:cubicBezTo>
                    <a:pt x="11" y="9"/>
                    <a:pt x="9" y="9"/>
                    <a:pt x="15" y="8"/>
                  </a:cubicBezTo>
                </a:path>
              </a:pathLst>
            </a:custGeom>
            <a:grpFill/>
            <a:ln w="9525">
              <a:noFill/>
            </a:ln>
          </p:spPr>
          <p:txBody>
            <a:bodyPr/>
            <a:lstStyle/>
            <a:p>
              <a:endParaRPr lang="zh-CN" altLang="en-US" sz="100"/>
            </a:p>
          </p:txBody>
        </p:sp>
        <p:sp>
          <p:nvSpPr>
            <p:cNvPr id="30853" name="Freeform 419"/>
            <p:cNvSpPr/>
            <p:nvPr/>
          </p:nvSpPr>
          <p:spPr>
            <a:xfrm>
              <a:off x="1878" y="927"/>
              <a:ext cx="13" cy="10"/>
            </a:xfrm>
            <a:custGeom>
              <a:avLst/>
              <a:gdLst/>
              <a:ahLst/>
              <a:cxnLst>
                <a:cxn ang="0">
                  <a:pos x="10" y="0"/>
                </a:cxn>
                <a:cxn ang="0">
                  <a:pos x="3" y="8"/>
                </a:cxn>
                <a:cxn ang="0">
                  <a:pos x="10" y="0"/>
                </a:cxn>
              </a:cxnLst>
              <a:rect l="0" t="0" r="0" b="0"/>
              <a:pathLst>
                <a:path w="15" h="11">
                  <a:moveTo>
                    <a:pt x="15" y="0"/>
                  </a:moveTo>
                  <a:cubicBezTo>
                    <a:pt x="10" y="0"/>
                    <a:pt x="0" y="11"/>
                    <a:pt x="4" y="11"/>
                  </a:cubicBezTo>
                  <a:cubicBezTo>
                    <a:pt x="10" y="11"/>
                    <a:pt x="13" y="6"/>
                    <a:pt x="15" y="0"/>
                  </a:cubicBezTo>
                </a:path>
              </a:pathLst>
            </a:custGeom>
            <a:grpFill/>
            <a:ln w="9525">
              <a:noFill/>
            </a:ln>
          </p:spPr>
          <p:txBody>
            <a:bodyPr/>
            <a:lstStyle/>
            <a:p>
              <a:endParaRPr lang="zh-CN" altLang="en-US" sz="100"/>
            </a:p>
          </p:txBody>
        </p:sp>
        <p:sp>
          <p:nvSpPr>
            <p:cNvPr id="30854" name="Freeform 420"/>
            <p:cNvSpPr/>
            <p:nvPr/>
          </p:nvSpPr>
          <p:spPr>
            <a:xfrm>
              <a:off x="1761" y="827"/>
              <a:ext cx="319" cy="248"/>
            </a:xfrm>
            <a:custGeom>
              <a:avLst/>
              <a:gdLst/>
              <a:ahLst/>
              <a:cxnLst>
                <a:cxn ang="0">
                  <a:pos x="152" y="40"/>
                </a:cxn>
                <a:cxn ang="0">
                  <a:pos x="126" y="25"/>
                </a:cxn>
                <a:cxn ang="0">
                  <a:pos x="92" y="28"/>
                </a:cxn>
                <a:cxn ang="0">
                  <a:pos x="80" y="28"/>
                </a:cxn>
                <a:cxn ang="0">
                  <a:pos x="68" y="3"/>
                </a:cxn>
                <a:cxn ang="0">
                  <a:pos x="40" y="28"/>
                </a:cxn>
                <a:cxn ang="0">
                  <a:pos x="32" y="28"/>
                </a:cxn>
                <a:cxn ang="0">
                  <a:pos x="28" y="20"/>
                </a:cxn>
                <a:cxn ang="0">
                  <a:pos x="32" y="0"/>
                </a:cxn>
                <a:cxn ang="0">
                  <a:pos x="6" y="20"/>
                </a:cxn>
                <a:cxn ang="0">
                  <a:pos x="4" y="44"/>
                </a:cxn>
                <a:cxn ang="0">
                  <a:pos x="21" y="50"/>
                </a:cxn>
                <a:cxn ang="0">
                  <a:pos x="14" y="59"/>
                </a:cxn>
                <a:cxn ang="0">
                  <a:pos x="38" y="66"/>
                </a:cxn>
                <a:cxn ang="0">
                  <a:pos x="85" y="73"/>
                </a:cxn>
                <a:cxn ang="0">
                  <a:pos x="120" y="78"/>
                </a:cxn>
                <a:cxn ang="0">
                  <a:pos x="116" y="85"/>
                </a:cxn>
                <a:cxn ang="0">
                  <a:pos x="149" y="106"/>
                </a:cxn>
                <a:cxn ang="0">
                  <a:pos x="133" y="125"/>
                </a:cxn>
                <a:cxn ang="0">
                  <a:pos x="126" y="137"/>
                </a:cxn>
                <a:cxn ang="0">
                  <a:pos x="100" y="144"/>
                </a:cxn>
                <a:cxn ang="0">
                  <a:pos x="122" y="149"/>
                </a:cxn>
                <a:cxn ang="0">
                  <a:pos x="133" y="146"/>
                </a:cxn>
                <a:cxn ang="0">
                  <a:pos x="176" y="176"/>
                </a:cxn>
                <a:cxn ang="0">
                  <a:pos x="200" y="188"/>
                </a:cxn>
                <a:cxn ang="0">
                  <a:pos x="182" y="161"/>
                </a:cxn>
                <a:cxn ang="0">
                  <a:pos x="214" y="175"/>
                </a:cxn>
                <a:cxn ang="0">
                  <a:pos x="214" y="155"/>
                </a:cxn>
                <a:cxn ang="0">
                  <a:pos x="209" y="148"/>
                </a:cxn>
                <a:cxn ang="0">
                  <a:pos x="193" y="131"/>
                </a:cxn>
                <a:cxn ang="0">
                  <a:pos x="190" y="128"/>
                </a:cxn>
                <a:cxn ang="0">
                  <a:pos x="193" y="124"/>
                </a:cxn>
                <a:cxn ang="0">
                  <a:pos x="193" y="119"/>
                </a:cxn>
                <a:cxn ang="0">
                  <a:pos x="227" y="131"/>
                </a:cxn>
                <a:cxn ang="0">
                  <a:pos x="234" y="124"/>
                </a:cxn>
                <a:cxn ang="0">
                  <a:pos x="234" y="111"/>
                </a:cxn>
                <a:cxn ang="0">
                  <a:pos x="219" y="108"/>
                </a:cxn>
                <a:cxn ang="0">
                  <a:pos x="198" y="85"/>
                </a:cxn>
                <a:cxn ang="0">
                  <a:pos x="200" y="77"/>
                </a:cxn>
                <a:cxn ang="0">
                  <a:pos x="187" y="73"/>
                </a:cxn>
                <a:cxn ang="0">
                  <a:pos x="188" y="61"/>
                </a:cxn>
                <a:cxn ang="0">
                  <a:pos x="183" y="56"/>
                </a:cxn>
              </a:cxnLst>
              <a:rect l="0" t="0" r="0" b="0"/>
              <a:pathLst>
                <a:path w="366" h="285">
                  <a:moveTo>
                    <a:pt x="245" y="71"/>
                  </a:moveTo>
                  <a:cubicBezTo>
                    <a:pt x="246" y="62"/>
                    <a:pt x="236" y="61"/>
                    <a:pt x="230" y="61"/>
                  </a:cubicBezTo>
                  <a:cubicBezTo>
                    <a:pt x="219" y="61"/>
                    <a:pt x="219" y="61"/>
                    <a:pt x="219" y="61"/>
                  </a:cubicBezTo>
                  <a:cubicBezTo>
                    <a:pt x="205" y="61"/>
                    <a:pt x="202" y="44"/>
                    <a:pt x="191" y="38"/>
                  </a:cubicBezTo>
                  <a:cubicBezTo>
                    <a:pt x="187" y="32"/>
                    <a:pt x="167" y="30"/>
                    <a:pt x="158" y="30"/>
                  </a:cubicBezTo>
                  <a:cubicBezTo>
                    <a:pt x="151" y="30"/>
                    <a:pt x="148" y="42"/>
                    <a:pt x="140" y="42"/>
                  </a:cubicBezTo>
                  <a:cubicBezTo>
                    <a:pt x="137" y="42"/>
                    <a:pt x="136" y="38"/>
                    <a:pt x="130" y="38"/>
                  </a:cubicBezTo>
                  <a:cubicBezTo>
                    <a:pt x="125" y="38"/>
                    <a:pt x="124" y="42"/>
                    <a:pt x="121" y="42"/>
                  </a:cubicBezTo>
                  <a:cubicBezTo>
                    <a:pt x="119" y="42"/>
                    <a:pt x="121" y="34"/>
                    <a:pt x="121" y="32"/>
                  </a:cubicBezTo>
                  <a:cubicBezTo>
                    <a:pt x="121" y="22"/>
                    <a:pt x="115" y="6"/>
                    <a:pt x="103" y="6"/>
                  </a:cubicBezTo>
                  <a:cubicBezTo>
                    <a:pt x="87" y="6"/>
                    <a:pt x="57" y="11"/>
                    <a:pt x="57" y="28"/>
                  </a:cubicBezTo>
                  <a:cubicBezTo>
                    <a:pt x="57" y="34"/>
                    <a:pt x="61" y="38"/>
                    <a:pt x="61" y="42"/>
                  </a:cubicBezTo>
                  <a:cubicBezTo>
                    <a:pt x="61" y="46"/>
                    <a:pt x="54" y="51"/>
                    <a:pt x="52" y="51"/>
                  </a:cubicBezTo>
                  <a:cubicBezTo>
                    <a:pt x="46" y="51"/>
                    <a:pt x="48" y="47"/>
                    <a:pt x="48" y="43"/>
                  </a:cubicBezTo>
                  <a:cubicBezTo>
                    <a:pt x="48" y="43"/>
                    <a:pt x="46" y="38"/>
                    <a:pt x="48" y="35"/>
                  </a:cubicBezTo>
                  <a:cubicBezTo>
                    <a:pt x="45" y="35"/>
                    <a:pt x="43" y="32"/>
                    <a:pt x="43" y="30"/>
                  </a:cubicBezTo>
                  <a:cubicBezTo>
                    <a:pt x="43" y="16"/>
                    <a:pt x="58" y="15"/>
                    <a:pt x="63" y="6"/>
                  </a:cubicBezTo>
                  <a:cubicBezTo>
                    <a:pt x="48" y="0"/>
                    <a:pt x="48" y="0"/>
                    <a:pt x="48" y="0"/>
                  </a:cubicBezTo>
                  <a:cubicBezTo>
                    <a:pt x="33" y="0"/>
                    <a:pt x="21" y="8"/>
                    <a:pt x="12" y="18"/>
                  </a:cubicBezTo>
                  <a:cubicBezTo>
                    <a:pt x="10" y="20"/>
                    <a:pt x="13" y="28"/>
                    <a:pt x="9" y="31"/>
                  </a:cubicBezTo>
                  <a:cubicBezTo>
                    <a:pt x="3" y="36"/>
                    <a:pt x="0" y="39"/>
                    <a:pt x="0" y="53"/>
                  </a:cubicBezTo>
                  <a:cubicBezTo>
                    <a:pt x="0" y="58"/>
                    <a:pt x="7" y="66"/>
                    <a:pt x="7" y="66"/>
                  </a:cubicBezTo>
                  <a:cubicBezTo>
                    <a:pt x="7" y="66"/>
                    <a:pt x="27" y="67"/>
                    <a:pt x="31" y="71"/>
                  </a:cubicBezTo>
                  <a:cubicBezTo>
                    <a:pt x="31" y="77"/>
                    <a:pt x="31" y="77"/>
                    <a:pt x="31" y="77"/>
                  </a:cubicBezTo>
                  <a:cubicBezTo>
                    <a:pt x="24" y="75"/>
                    <a:pt x="18" y="73"/>
                    <a:pt x="12" y="75"/>
                  </a:cubicBezTo>
                  <a:cubicBezTo>
                    <a:pt x="12" y="82"/>
                    <a:pt x="19" y="83"/>
                    <a:pt x="21" y="90"/>
                  </a:cubicBezTo>
                  <a:cubicBezTo>
                    <a:pt x="43" y="90"/>
                    <a:pt x="43" y="90"/>
                    <a:pt x="43" y="90"/>
                  </a:cubicBezTo>
                  <a:cubicBezTo>
                    <a:pt x="45" y="94"/>
                    <a:pt x="52" y="100"/>
                    <a:pt x="57" y="100"/>
                  </a:cubicBezTo>
                  <a:cubicBezTo>
                    <a:pt x="76" y="100"/>
                    <a:pt x="110" y="98"/>
                    <a:pt x="124" y="100"/>
                  </a:cubicBezTo>
                  <a:cubicBezTo>
                    <a:pt x="124" y="102"/>
                    <a:pt x="121" y="110"/>
                    <a:pt x="127" y="110"/>
                  </a:cubicBezTo>
                  <a:cubicBezTo>
                    <a:pt x="136" y="110"/>
                    <a:pt x="142" y="93"/>
                    <a:pt x="148" y="93"/>
                  </a:cubicBezTo>
                  <a:cubicBezTo>
                    <a:pt x="154" y="93"/>
                    <a:pt x="178" y="114"/>
                    <a:pt x="181" y="118"/>
                  </a:cubicBezTo>
                  <a:cubicBezTo>
                    <a:pt x="179" y="120"/>
                    <a:pt x="170" y="120"/>
                    <a:pt x="170" y="125"/>
                  </a:cubicBezTo>
                  <a:cubicBezTo>
                    <a:pt x="170" y="126"/>
                    <a:pt x="172" y="130"/>
                    <a:pt x="175" y="130"/>
                  </a:cubicBezTo>
                  <a:cubicBezTo>
                    <a:pt x="179" y="130"/>
                    <a:pt x="182" y="125"/>
                    <a:pt x="188" y="125"/>
                  </a:cubicBezTo>
                  <a:cubicBezTo>
                    <a:pt x="197" y="125"/>
                    <a:pt x="225" y="148"/>
                    <a:pt x="225" y="161"/>
                  </a:cubicBezTo>
                  <a:cubicBezTo>
                    <a:pt x="225" y="168"/>
                    <a:pt x="216" y="179"/>
                    <a:pt x="213" y="183"/>
                  </a:cubicBezTo>
                  <a:cubicBezTo>
                    <a:pt x="209" y="186"/>
                    <a:pt x="202" y="181"/>
                    <a:pt x="202" y="190"/>
                  </a:cubicBezTo>
                  <a:cubicBezTo>
                    <a:pt x="202" y="194"/>
                    <a:pt x="208" y="199"/>
                    <a:pt x="209" y="200"/>
                  </a:cubicBezTo>
                  <a:cubicBezTo>
                    <a:pt x="205" y="204"/>
                    <a:pt x="194" y="207"/>
                    <a:pt x="190" y="207"/>
                  </a:cubicBezTo>
                  <a:cubicBezTo>
                    <a:pt x="170" y="207"/>
                    <a:pt x="170" y="207"/>
                    <a:pt x="170" y="207"/>
                  </a:cubicBezTo>
                  <a:cubicBezTo>
                    <a:pt x="164" y="207"/>
                    <a:pt x="152" y="215"/>
                    <a:pt x="152" y="219"/>
                  </a:cubicBezTo>
                  <a:cubicBezTo>
                    <a:pt x="152" y="226"/>
                    <a:pt x="167" y="233"/>
                    <a:pt x="172" y="233"/>
                  </a:cubicBezTo>
                  <a:cubicBezTo>
                    <a:pt x="178" y="233"/>
                    <a:pt x="179" y="226"/>
                    <a:pt x="185" y="226"/>
                  </a:cubicBezTo>
                  <a:cubicBezTo>
                    <a:pt x="190" y="226"/>
                    <a:pt x="188" y="228"/>
                    <a:pt x="193" y="228"/>
                  </a:cubicBezTo>
                  <a:cubicBezTo>
                    <a:pt x="197" y="228"/>
                    <a:pt x="200" y="226"/>
                    <a:pt x="202" y="222"/>
                  </a:cubicBezTo>
                  <a:cubicBezTo>
                    <a:pt x="215" y="230"/>
                    <a:pt x="221" y="239"/>
                    <a:pt x="236" y="246"/>
                  </a:cubicBezTo>
                  <a:cubicBezTo>
                    <a:pt x="228" y="261"/>
                    <a:pt x="255" y="261"/>
                    <a:pt x="266" y="267"/>
                  </a:cubicBezTo>
                  <a:cubicBezTo>
                    <a:pt x="278" y="274"/>
                    <a:pt x="285" y="271"/>
                    <a:pt x="299" y="278"/>
                  </a:cubicBezTo>
                  <a:cubicBezTo>
                    <a:pt x="300" y="280"/>
                    <a:pt x="302" y="285"/>
                    <a:pt x="303" y="285"/>
                  </a:cubicBezTo>
                  <a:cubicBezTo>
                    <a:pt x="305" y="285"/>
                    <a:pt x="308" y="282"/>
                    <a:pt x="308" y="278"/>
                  </a:cubicBezTo>
                  <a:cubicBezTo>
                    <a:pt x="308" y="265"/>
                    <a:pt x="282" y="255"/>
                    <a:pt x="275" y="245"/>
                  </a:cubicBezTo>
                  <a:cubicBezTo>
                    <a:pt x="282" y="245"/>
                    <a:pt x="282" y="245"/>
                    <a:pt x="282" y="245"/>
                  </a:cubicBezTo>
                  <a:cubicBezTo>
                    <a:pt x="287" y="251"/>
                    <a:pt x="315" y="263"/>
                    <a:pt x="322" y="265"/>
                  </a:cubicBezTo>
                  <a:cubicBezTo>
                    <a:pt x="325" y="259"/>
                    <a:pt x="330" y="250"/>
                    <a:pt x="330" y="245"/>
                  </a:cubicBezTo>
                  <a:cubicBezTo>
                    <a:pt x="330" y="239"/>
                    <a:pt x="322" y="238"/>
                    <a:pt x="322" y="234"/>
                  </a:cubicBezTo>
                  <a:cubicBezTo>
                    <a:pt x="321" y="233"/>
                    <a:pt x="321" y="233"/>
                    <a:pt x="322" y="224"/>
                  </a:cubicBezTo>
                  <a:cubicBezTo>
                    <a:pt x="315" y="224"/>
                    <a:pt x="315" y="224"/>
                    <a:pt x="315" y="224"/>
                  </a:cubicBezTo>
                  <a:cubicBezTo>
                    <a:pt x="313" y="216"/>
                    <a:pt x="311" y="222"/>
                    <a:pt x="302" y="219"/>
                  </a:cubicBezTo>
                  <a:cubicBezTo>
                    <a:pt x="299" y="218"/>
                    <a:pt x="293" y="207"/>
                    <a:pt x="293" y="200"/>
                  </a:cubicBezTo>
                  <a:cubicBezTo>
                    <a:pt x="287" y="200"/>
                    <a:pt x="287" y="200"/>
                    <a:pt x="287" y="200"/>
                  </a:cubicBezTo>
                  <a:cubicBezTo>
                    <a:pt x="287" y="194"/>
                    <a:pt x="287" y="194"/>
                    <a:pt x="287" y="194"/>
                  </a:cubicBezTo>
                  <a:cubicBezTo>
                    <a:pt x="288" y="195"/>
                    <a:pt x="290" y="194"/>
                    <a:pt x="293" y="194"/>
                  </a:cubicBezTo>
                  <a:cubicBezTo>
                    <a:pt x="293" y="187"/>
                    <a:pt x="293" y="187"/>
                    <a:pt x="293" y="187"/>
                  </a:cubicBezTo>
                  <a:cubicBezTo>
                    <a:pt x="290" y="188"/>
                    <a:pt x="288" y="188"/>
                    <a:pt x="284" y="187"/>
                  </a:cubicBezTo>
                  <a:cubicBezTo>
                    <a:pt x="285" y="187"/>
                    <a:pt x="290" y="181"/>
                    <a:pt x="293" y="181"/>
                  </a:cubicBezTo>
                  <a:cubicBezTo>
                    <a:pt x="315" y="181"/>
                    <a:pt x="315" y="214"/>
                    <a:pt x="337" y="214"/>
                  </a:cubicBezTo>
                  <a:cubicBezTo>
                    <a:pt x="342" y="214"/>
                    <a:pt x="343" y="206"/>
                    <a:pt x="343" y="200"/>
                  </a:cubicBezTo>
                  <a:cubicBezTo>
                    <a:pt x="352" y="200"/>
                    <a:pt x="352" y="196"/>
                    <a:pt x="352" y="195"/>
                  </a:cubicBezTo>
                  <a:cubicBezTo>
                    <a:pt x="352" y="192"/>
                    <a:pt x="354" y="194"/>
                    <a:pt x="352" y="188"/>
                  </a:cubicBezTo>
                  <a:cubicBezTo>
                    <a:pt x="358" y="188"/>
                    <a:pt x="366" y="187"/>
                    <a:pt x="366" y="180"/>
                  </a:cubicBezTo>
                  <a:cubicBezTo>
                    <a:pt x="366" y="172"/>
                    <a:pt x="363" y="169"/>
                    <a:pt x="354" y="169"/>
                  </a:cubicBezTo>
                  <a:cubicBezTo>
                    <a:pt x="352" y="169"/>
                    <a:pt x="348" y="169"/>
                    <a:pt x="346" y="167"/>
                  </a:cubicBezTo>
                  <a:cubicBezTo>
                    <a:pt x="343" y="157"/>
                    <a:pt x="340" y="164"/>
                    <a:pt x="331" y="164"/>
                  </a:cubicBezTo>
                  <a:cubicBezTo>
                    <a:pt x="324" y="164"/>
                    <a:pt x="322" y="156"/>
                    <a:pt x="321" y="148"/>
                  </a:cubicBezTo>
                  <a:cubicBezTo>
                    <a:pt x="312" y="147"/>
                    <a:pt x="300" y="141"/>
                    <a:pt x="299" y="130"/>
                  </a:cubicBezTo>
                  <a:cubicBezTo>
                    <a:pt x="293" y="130"/>
                    <a:pt x="290" y="129"/>
                    <a:pt x="287" y="126"/>
                  </a:cubicBezTo>
                  <a:cubicBezTo>
                    <a:pt x="290" y="120"/>
                    <a:pt x="294" y="120"/>
                    <a:pt x="302" y="116"/>
                  </a:cubicBezTo>
                  <a:cubicBezTo>
                    <a:pt x="300" y="113"/>
                    <a:pt x="297" y="112"/>
                    <a:pt x="294" y="112"/>
                  </a:cubicBezTo>
                  <a:cubicBezTo>
                    <a:pt x="290" y="112"/>
                    <a:pt x="288" y="112"/>
                    <a:pt x="281" y="110"/>
                  </a:cubicBezTo>
                  <a:cubicBezTo>
                    <a:pt x="285" y="105"/>
                    <a:pt x="290" y="105"/>
                    <a:pt x="297" y="104"/>
                  </a:cubicBezTo>
                  <a:cubicBezTo>
                    <a:pt x="294" y="97"/>
                    <a:pt x="290" y="93"/>
                    <a:pt x="284" y="93"/>
                  </a:cubicBezTo>
                  <a:cubicBezTo>
                    <a:pt x="276" y="93"/>
                    <a:pt x="276" y="93"/>
                    <a:pt x="276" y="93"/>
                  </a:cubicBezTo>
                  <a:cubicBezTo>
                    <a:pt x="276" y="85"/>
                    <a:pt x="276" y="85"/>
                    <a:pt x="276" y="85"/>
                  </a:cubicBezTo>
                  <a:cubicBezTo>
                    <a:pt x="264" y="82"/>
                    <a:pt x="257" y="75"/>
                    <a:pt x="245" y="71"/>
                  </a:cubicBezTo>
                </a:path>
              </a:pathLst>
            </a:custGeom>
            <a:grpFill/>
            <a:ln w="9525">
              <a:noFill/>
            </a:ln>
          </p:spPr>
          <p:txBody>
            <a:bodyPr/>
            <a:lstStyle/>
            <a:p>
              <a:endParaRPr lang="zh-CN" altLang="en-US" sz="100"/>
            </a:p>
          </p:txBody>
        </p:sp>
        <p:sp>
          <p:nvSpPr>
            <p:cNvPr id="30855" name="Freeform 421"/>
            <p:cNvSpPr/>
            <p:nvPr/>
          </p:nvSpPr>
          <p:spPr>
            <a:xfrm>
              <a:off x="1893" y="1042"/>
              <a:ext cx="8" cy="8"/>
            </a:xfrm>
            <a:custGeom>
              <a:avLst/>
              <a:gdLst/>
              <a:ahLst/>
              <a:cxnLst>
                <a:cxn ang="0">
                  <a:pos x="0" y="4"/>
                </a:cxn>
                <a:cxn ang="0">
                  <a:pos x="5" y="4"/>
                </a:cxn>
                <a:cxn ang="0">
                  <a:pos x="0" y="4"/>
                </a:cxn>
              </a:cxnLst>
              <a:rect l="0" t="0" r="0" b="0"/>
              <a:pathLst>
                <a:path w="10" h="9">
                  <a:moveTo>
                    <a:pt x="0" y="5"/>
                  </a:moveTo>
                  <a:cubicBezTo>
                    <a:pt x="5" y="9"/>
                    <a:pt x="6" y="9"/>
                    <a:pt x="10" y="5"/>
                  </a:cubicBezTo>
                  <a:cubicBezTo>
                    <a:pt x="5" y="2"/>
                    <a:pt x="5" y="0"/>
                    <a:pt x="0" y="5"/>
                  </a:cubicBezTo>
                </a:path>
              </a:pathLst>
            </a:custGeom>
            <a:grpFill/>
            <a:ln w="9525">
              <a:noFill/>
            </a:ln>
          </p:spPr>
          <p:txBody>
            <a:bodyPr/>
            <a:lstStyle/>
            <a:p>
              <a:endParaRPr lang="zh-CN" altLang="en-US" sz="100"/>
            </a:p>
          </p:txBody>
        </p:sp>
        <p:sp>
          <p:nvSpPr>
            <p:cNvPr id="30856" name="Freeform 422"/>
            <p:cNvSpPr/>
            <p:nvPr/>
          </p:nvSpPr>
          <p:spPr>
            <a:xfrm>
              <a:off x="1827" y="994"/>
              <a:ext cx="9" cy="8"/>
            </a:xfrm>
            <a:custGeom>
              <a:avLst/>
              <a:gdLst/>
              <a:ahLst/>
              <a:cxnLst>
                <a:cxn ang="0">
                  <a:pos x="0" y="2"/>
                </a:cxn>
                <a:cxn ang="0">
                  <a:pos x="7" y="5"/>
                </a:cxn>
                <a:cxn ang="0">
                  <a:pos x="0" y="2"/>
                </a:cxn>
              </a:cxnLst>
              <a:rect l="0" t="0" r="0" b="0"/>
              <a:pathLst>
                <a:path w="10" h="10">
                  <a:moveTo>
                    <a:pt x="0" y="3"/>
                  </a:moveTo>
                  <a:cubicBezTo>
                    <a:pt x="0" y="6"/>
                    <a:pt x="3" y="10"/>
                    <a:pt x="10" y="10"/>
                  </a:cubicBezTo>
                  <a:cubicBezTo>
                    <a:pt x="6" y="6"/>
                    <a:pt x="6" y="0"/>
                    <a:pt x="0" y="3"/>
                  </a:cubicBezTo>
                </a:path>
              </a:pathLst>
            </a:custGeom>
            <a:grpFill/>
            <a:ln w="9525">
              <a:noFill/>
            </a:ln>
          </p:spPr>
          <p:txBody>
            <a:bodyPr/>
            <a:lstStyle/>
            <a:p>
              <a:endParaRPr lang="zh-CN" altLang="en-US" sz="100"/>
            </a:p>
          </p:txBody>
        </p:sp>
        <p:sp>
          <p:nvSpPr>
            <p:cNvPr id="30857" name="Freeform 423"/>
            <p:cNvSpPr/>
            <p:nvPr/>
          </p:nvSpPr>
          <p:spPr>
            <a:xfrm>
              <a:off x="1742" y="578"/>
              <a:ext cx="339" cy="193"/>
            </a:xfrm>
            <a:custGeom>
              <a:avLst/>
              <a:gdLst/>
              <a:ahLst/>
              <a:cxnLst>
                <a:cxn ang="0">
                  <a:pos x="20" y="36"/>
                </a:cxn>
                <a:cxn ang="0">
                  <a:pos x="17" y="45"/>
                </a:cxn>
                <a:cxn ang="0">
                  <a:pos x="34" y="39"/>
                </a:cxn>
                <a:cxn ang="0">
                  <a:pos x="30" y="49"/>
                </a:cxn>
                <a:cxn ang="0">
                  <a:pos x="37" y="58"/>
                </a:cxn>
                <a:cxn ang="0">
                  <a:pos x="49" y="55"/>
                </a:cxn>
                <a:cxn ang="0">
                  <a:pos x="66" y="58"/>
                </a:cxn>
                <a:cxn ang="0">
                  <a:pos x="98" y="54"/>
                </a:cxn>
                <a:cxn ang="0">
                  <a:pos x="88" y="63"/>
                </a:cxn>
                <a:cxn ang="0">
                  <a:pos x="72" y="65"/>
                </a:cxn>
                <a:cxn ang="0">
                  <a:pos x="64" y="65"/>
                </a:cxn>
                <a:cxn ang="0">
                  <a:pos x="44" y="65"/>
                </a:cxn>
                <a:cxn ang="0">
                  <a:pos x="43" y="71"/>
                </a:cxn>
                <a:cxn ang="0">
                  <a:pos x="46" y="96"/>
                </a:cxn>
                <a:cxn ang="0">
                  <a:pos x="37" y="110"/>
                </a:cxn>
                <a:cxn ang="0">
                  <a:pos x="43" y="107"/>
                </a:cxn>
                <a:cxn ang="0">
                  <a:pos x="62" y="123"/>
                </a:cxn>
                <a:cxn ang="0">
                  <a:pos x="37" y="114"/>
                </a:cxn>
                <a:cxn ang="0">
                  <a:pos x="41" y="128"/>
                </a:cxn>
                <a:cxn ang="0">
                  <a:pos x="23" y="141"/>
                </a:cxn>
                <a:cxn ang="0">
                  <a:pos x="54" y="146"/>
                </a:cxn>
                <a:cxn ang="0">
                  <a:pos x="83" y="141"/>
                </a:cxn>
                <a:cxn ang="0">
                  <a:pos x="118" y="135"/>
                </a:cxn>
                <a:cxn ang="0">
                  <a:pos x="106" y="134"/>
                </a:cxn>
                <a:cxn ang="0">
                  <a:pos x="116" y="113"/>
                </a:cxn>
                <a:cxn ang="0">
                  <a:pos x="143" y="100"/>
                </a:cxn>
                <a:cxn ang="0">
                  <a:pos x="143" y="86"/>
                </a:cxn>
                <a:cxn ang="0">
                  <a:pos x="153" y="79"/>
                </a:cxn>
                <a:cxn ang="0">
                  <a:pos x="196" y="54"/>
                </a:cxn>
                <a:cxn ang="0">
                  <a:pos x="208" y="37"/>
                </a:cxn>
                <a:cxn ang="0">
                  <a:pos x="256" y="21"/>
                </a:cxn>
                <a:cxn ang="0">
                  <a:pos x="232" y="8"/>
                </a:cxn>
                <a:cxn ang="0">
                  <a:pos x="203" y="12"/>
                </a:cxn>
                <a:cxn ang="0">
                  <a:pos x="171" y="3"/>
                </a:cxn>
                <a:cxn ang="0">
                  <a:pos x="154" y="0"/>
                </a:cxn>
                <a:cxn ang="0">
                  <a:pos x="134" y="3"/>
                </a:cxn>
                <a:cxn ang="0">
                  <a:pos x="96" y="4"/>
                </a:cxn>
                <a:cxn ang="0">
                  <a:pos x="83" y="9"/>
                </a:cxn>
                <a:cxn ang="0">
                  <a:pos x="50" y="16"/>
                </a:cxn>
                <a:cxn ang="0">
                  <a:pos x="37" y="26"/>
                </a:cxn>
                <a:cxn ang="0">
                  <a:pos x="0" y="38"/>
                </a:cxn>
                <a:cxn ang="0">
                  <a:pos x="10" y="36"/>
                </a:cxn>
              </a:cxnLst>
              <a:rect l="0" t="0" r="0" b="0"/>
              <a:pathLst>
                <a:path w="390" h="221">
                  <a:moveTo>
                    <a:pt x="16" y="54"/>
                  </a:moveTo>
                  <a:cubicBezTo>
                    <a:pt x="30" y="54"/>
                    <a:pt x="30" y="54"/>
                    <a:pt x="30" y="54"/>
                  </a:cubicBezTo>
                  <a:cubicBezTo>
                    <a:pt x="25" y="55"/>
                    <a:pt x="22" y="57"/>
                    <a:pt x="18" y="62"/>
                  </a:cubicBezTo>
                  <a:cubicBezTo>
                    <a:pt x="19" y="62"/>
                    <a:pt x="24" y="66"/>
                    <a:pt x="25" y="66"/>
                  </a:cubicBezTo>
                  <a:cubicBezTo>
                    <a:pt x="34" y="66"/>
                    <a:pt x="34" y="57"/>
                    <a:pt x="43" y="57"/>
                  </a:cubicBezTo>
                  <a:cubicBezTo>
                    <a:pt x="47" y="57"/>
                    <a:pt x="49" y="57"/>
                    <a:pt x="52" y="58"/>
                  </a:cubicBezTo>
                  <a:cubicBezTo>
                    <a:pt x="40" y="62"/>
                    <a:pt x="30" y="61"/>
                    <a:pt x="25" y="73"/>
                  </a:cubicBezTo>
                  <a:cubicBezTo>
                    <a:pt x="28" y="73"/>
                    <a:pt x="37" y="73"/>
                    <a:pt x="46" y="73"/>
                  </a:cubicBezTo>
                  <a:cubicBezTo>
                    <a:pt x="40" y="73"/>
                    <a:pt x="37" y="75"/>
                    <a:pt x="34" y="78"/>
                  </a:cubicBezTo>
                  <a:cubicBezTo>
                    <a:pt x="37" y="82"/>
                    <a:pt x="49" y="87"/>
                    <a:pt x="58" y="87"/>
                  </a:cubicBezTo>
                  <a:cubicBezTo>
                    <a:pt x="62" y="87"/>
                    <a:pt x="65" y="86"/>
                    <a:pt x="68" y="83"/>
                  </a:cubicBezTo>
                  <a:cubicBezTo>
                    <a:pt x="74" y="83"/>
                    <a:pt x="74" y="83"/>
                    <a:pt x="74" y="83"/>
                  </a:cubicBezTo>
                  <a:cubicBezTo>
                    <a:pt x="71" y="89"/>
                    <a:pt x="83" y="93"/>
                    <a:pt x="91" y="93"/>
                  </a:cubicBezTo>
                  <a:cubicBezTo>
                    <a:pt x="95" y="93"/>
                    <a:pt x="97" y="87"/>
                    <a:pt x="100" y="87"/>
                  </a:cubicBezTo>
                  <a:cubicBezTo>
                    <a:pt x="104" y="87"/>
                    <a:pt x="107" y="91"/>
                    <a:pt x="116" y="91"/>
                  </a:cubicBezTo>
                  <a:cubicBezTo>
                    <a:pt x="129" y="91"/>
                    <a:pt x="140" y="89"/>
                    <a:pt x="149" y="81"/>
                  </a:cubicBezTo>
                  <a:cubicBezTo>
                    <a:pt x="156" y="81"/>
                    <a:pt x="156" y="81"/>
                    <a:pt x="156" y="81"/>
                  </a:cubicBezTo>
                  <a:cubicBezTo>
                    <a:pt x="150" y="87"/>
                    <a:pt x="143" y="90"/>
                    <a:pt x="134" y="94"/>
                  </a:cubicBezTo>
                  <a:cubicBezTo>
                    <a:pt x="113" y="94"/>
                    <a:pt x="113" y="94"/>
                    <a:pt x="113" y="94"/>
                  </a:cubicBezTo>
                  <a:cubicBezTo>
                    <a:pt x="111" y="95"/>
                    <a:pt x="109" y="97"/>
                    <a:pt x="109" y="99"/>
                  </a:cubicBezTo>
                  <a:cubicBezTo>
                    <a:pt x="109" y="102"/>
                    <a:pt x="123" y="111"/>
                    <a:pt x="125" y="114"/>
                  </a:cubicBezTo>
                  <a:cubicBezTo>
                    <a:pt x="113" y="116"/>
                    <a:pt x="109" y="101"/>
                    <a:pt x="98" y="98"/>
                  </a:cubicBezTo>
                  <a:cubicBezTo>
                    <a:pt x="89" y="94"/>
                    <a:pt x="79" y="97"/>
                    <a:pt x="74" y="97"/>
                  </a:cubicBezTo>
                  <a:cubicBezTo>
                    <a:pt x="73" y="97"/>
                    <a:pt x="70" y="95"/>
                    <a:pt x="68" y="97"/>
                  </a:cubicBezTo>
                  <a:cubicBezTo>
                    <a:pt x="68" y="101"/>
                    <a:pt x="70" y="102"/>
                    <a:pt x="74" y="102"/>
                  </a:cubicBezTo>
                  <a:cubicBezTo>
                    <a:pt x="70" y="102"/>
                    <a:pt x="64" y="101"/>
                    <a:pt x="64" y="106"/>
                  </a:cubicBezTo>
                  <a:cubicBezTo>
                    <a:pt x="64" y="114"/>
                    <a:pt x="94" y="114"/>
                    <a:pt x="94" y="130"/>
                  </a:cubicBezTo>
                  <a:cubicBezTo>
                    <a:pt x="94" y="144"/>
                    <a:pt x="80" y="140"/>
                    <a:pt x="70" y="144"/>
                  </a:cubicBezTo>
                  <a:cubicBezTo>
                    <a:pt x="62" y="145"/>
                    <a:pt x="59" y="150"/>
                    <a:pt x="56" y="158"/>
                  </a:cubicBezTo>
                  <a:cubicBezTo>
                    <a:pt x="56" y="165"/>
                    <a:pt x="56" y="165"/>
                    <a:pt x="56" y="165"/>
                  </a:cubicBezTo>
                  <a:cubicBezTo>
                    <a:pt x="62" y="165"/>
                    <a:pt x="62" y="165"/>
                    <a:pt x="62" y="165"/>
                  </a:cubicBezTo>
                  <a:cubicBezTo>
                    <a:pt x="64" y="162"/>
                    <a:pt x="64" y="162"/>
                    <a:pt x="67" y="161"/>
                  </a:cubicBezTo>
                  <a:cubicBezTo>
                    <a:pt x="74" y="161"/>
                    <a:pt x="74" y="161"/>
                    <a:pt x="74" y="161"/>
                  </a:cubicBezTo>
                  <a:cubicBezTo>
                    <a:pt x="74" y="173"/>
                    <a:pt x="88" y="178"/>
                    <a:pt x="94" y="185"/>
                  </a:cubicBezTo>
                  <a:cubicBezTo>
                    <a:pt x="86" y="185"/>
                    <a:pt x="86" y="185"/>
                    <a:pt x="86" y="185"/>
                  </a:cubicBezTo>
                  <a:cubicBezTo>
                    <a:pt x="77" y="180"/>
                    <a:pt x="73" y="172"/>
                    <a:pt x="58" y="172"/>
                  </a:cubicBezTo>
                  <a:cubicBezTo>
                    <a:pt x="53" y="172"/>
                    <a:pt x="47" y="170"/>
                    <a:pt x="47" y="177"/>
                  </a:cubicBezTo>
                  <a:cubicBezTo>
                    <a:pt x="47" y="185"/>
                    <a:pt x="56" y="187"/>
                    <a:pt x="62" y="191"/>
                  </a:cubicBezTo>
                  <a:cubicBezTo>
                    <a:pt x="52" y="199"/>
                    <a:pt x="30" y="191"/>
                    <a:pt x="30" y="211"/>
                  </a:cubicBezTo>
                  <a:cubicBezTo>
                    <a:pt x="30" y="212"/>
                    <a:pt x="31" y="213"/>
                    <a:pt x="34" y="213"/>
                  </a:cubicBezTo>
                  <a:cubicBezTo>
                    <a:pt x="35" y="213"/>
                    <a:pt x="37" y="212"/>
                    <a:pt x="38" y="209"/>
                  </a:cubicBezTo>
                  <a:cubicBezTo>
                    <a:pt x="55" y="215"/>
                    <a:pt x="67" y="219"/>
                    <a:pt x="82" y="219"/>
                  </a:cubicBezTo>
                  <a:cubicBezTo>
                    <a:pt x="88" y="219"/>
                    <a:pt x="91" y="213"/>
                    <a:pt x="95" y="213"/>
                  </a:cubicBezTo>
                  <a:cubicBezTo>
                    <a:pt x="128" y="213"/>
                    <a:pt x="128" y="213"/>
                    <a:pt x="128" y="213"/>
                  </a:cubicBezTo>
                  <a:cubicBezTo>
                    <a:pt x="137" y="213"/>
                    <a:pt x="132" y="221"/>
                    <a:pt x="143" y="221"/>
                  </a:cubicBezTo>
                  <a:cubicBezTo>
                    <a:pt x="153" y="221"/>
                    <a:pt x="179" y="212"/>
                    <a:pt x="179" y="204"/>
                  </a:cubicBezTo>
                  <a:cubicBezTo>
                    <a:pt x="179" y="200"/>
                    <a:pt x="173" y="200"/>
                    <a:pt x="171" y="200"/>
                  </a:cubicBezTo>
                  <a:cubicBezTo>
                    <a:pt x="161" y="200"/>
                    <a:pt x="161" y="200"/>
                    <a:pt x="161" y="200"/>
                  </a:cubicBezTo>
                  <a:cubicBezTo>
                    <a:pt x="161" y="184"/>
                    <a:pt x="179" y="193"/>
                    <a:pt x="179" y="178"/>
                  </a:cubicBezTo>
                  <a:cubicBezTo>
                    <a:pt x="179" y="174"/>
                    <a:pt x="177" y="174"/>
                    <a:pt x="176" y="170"/>
                  </a:cubicBezTo>
                  <a:cubicBezTo>
                    <a:pt x="198" y="170"/>
                    <a:pt x="198" y="170"/>
                    <a:pt x="198" y="170"/>
                  </a:cubicBezTo>
                  <a:cubicBezTo>
                    <a:pt x="205" y="165"/>
                    <a:pt x="208" y="153"/>
                    <a:pt x="217" y="149"/>
                  </a:cubicBezTo>
                  <a:cubicBezTo>
                    <a:pt x="216" y="142"/>
                    <a:pt x="210" y="140"/>
                    <a:pt x="205" y="137"/>
                  </a:cubicBezTo>
                  <a:cubicBezTo>
                    <a:pt x="213" y="138"/>
                    <a:pt x="219" y="140"/>
                    <a:pt x="217" y="129"/>
                  </a:cubicBezTo>
                  <a:cubicBezTo>
                    <a:pt x="205" y="129"/>
                    <a:pt x="205" y="129"/>
                    <a:pt x="205" y="129"/>
                  </a:cubicBezTo>
                  <a:cubicBezTo>
                    <a:pt x="213" y="122"/>
                    <a:pt x="223" y="121"/>
                    <a:pt x="234" y="118"/>
                  </a:cubicBezTo>
                  <a:cubicBezTo>
                    <a:pt x="241" y="116"/>
                    <a:pt x="250" y="121"/>
                    <a:pt x="256" y="117"/>
                  </a:cubicBezTo>
                  <a:cubicBezTo>
                    <a:pt x="269" y="106"/>
                    <a:pt x="280" y="87"/>
                    <a:pt x="298" y="81"/>
                  </a:cubicBezTo>
                  <a:cubicBezTo>
                    <a:pt x="314" y="75"/>
                    <a:pt x="340" y="69"/>
                    <a:pt x="348" y="58"/>
                  </a:cubicBezTo>
                  <a:cubicBezTo>
                    <a:pt x="338" y="57"/>
                    <a:pt x="320" y="61"/>
                    <a:pt x="316" y="55"/>
                  </a:cubicBezTo>
                  <a:cubicBezTo>
                    <a:pt x="340" y="43"/>
                    <a:pt x="362" y="53"/>
                    <a:pt x="378" y="38"/>
                  </a:cubicBezTo>
                  <a:cubicBezTo>
                    <a:pt x="383" y="35"/>
                    <a:pt x="390" y="36"/>
                    <a:pt x="390" y="31"/>
                  </a:cubicBezTo>
                  <a:cubicBezTo>
                    <a:pt x="390" y="22"/>
                    <a:pt x="366" y="24"/>
                    <a:pt x="362" y="19"/>
                  </a:cubicBezTo>
                  <a:cubicBezTo>
                    <a:pt x="359" y="15"/>
                    <a:pt x="359" y="12"/>
                    <a:pt x="353" y="11"/>
                  </a:cubicBezTo>
                  <a:cubicBezTo>
                    <a:pt x="350" y="10"/>
                    <a:pt x="348" y="8"/>
                    <a:pt x="346" y="7"/>
                  </a:cubicBezTo>
                  <a:cubicBezTo>
                    <a:pt x="310" y="18"/>
                    <a:pt x="310" y="18"/>
                    <a:pt x="310" y="18"/>
                  </a:cubicBezTo>
                  <a:cubicBezTo>
                    <a:pt x="314" y="16"/>
                    <a:pt x="316" y="15"/>
                    <a:pt x="319" y="12"/>
                  </a:cubicBezTo>
                  <a:cubicBezTo>
                    <a:pt x="310" y="3"/>
                    <a:pt x="271" y="4"/>
                    <a:pt x="261" y="4"/>
                  </a:cubicBezTo>
                  <a:cubicBezTo>
                    <a:pt x="247" y="4"/>
                    <a:pt x="247" y="4"/>
                    <a:pt x="247" y="4"/>
                  </a:cubicBezTo>
                  <a:cubicBezTo>
                    <a:pt x="244" y="4"/>
                    <a:pt x="241" y="0"/>
                    <a:pt x="235" y="0"/>
                  </a:cubicBezTo>
                  <a:cubicBezTo>
                    <a:pt x="228" y="0"/>
                    <a:pt x="226" y="8"/>
                    <a:pt x="220" y="8"/>
                  </a:cubicBezTo>
                  <a:cubicBezTo>
                    <a:pt x="213" y="8"/>
                    <a:pt x="211" y="3"/>
                    <a:pt x="204" y="3"/>
                  </a:cubicBezTo>
                  <a:cubicBezTo>
                    <a:pt x="201" y="3"/>
                    <a:pt x="199" y="4"/>
                    <a:pt x="198" y="7"/>
                  </a:cubicBezTo>
                  <a:cubicBezTo>
                    <a:pt x="147" y="7"/>
                    <a:pt x="147" y="7"/>
                    <a:pt x="147" y="7"/>
                  </a:cubicBezTo>
                  <a:cubicBezTo>
                    <a:pt x="143" y="7"/>
                    <a:pt x="138" y="8"/>
                    <a:pt x="137" y="12"/>
                  </a:cubicBezTo>
                  <a:cubicBezTo>
                    <a:pt x="131" y="18"/>
                    <a:pt x="135" y="14"/>
                    <a:pt x="128" y="14"/>
                  </a:cubicBezTo>
                  <a:cubicBezTo>
                    <a:pt x="114" y="14"/>
                    <a:pt x="110" y="24"/>
                    <a:pt x="106" y="35"/>
                  </a:cubicBezTo>
                  <a:cubicBezTo>
                    <a:pt x="101" y="34"/>
                    <a:pt x="85" y="24"/>
                    <a:pt x="76" y="24"/>
                  </a:cubicBezTo>
                  <a:cubicBezTo>
                    <a:pt x="67" y="24"/>
                    <a:pt x="73" y="35"/>
                    <a:pt x="58" y="35"/>
                  </a:cubicBezTo>
                  <a:cubicBezTo>
                    <a:pt x="58" y="38"/>
                    <a:pt x="56" y="39"/>
                    <a:pt x="55" y="39"/>
                  </a:cubicBezTo>
                  <a:cubicBezTo>
                    <a:pt x="44" y="39"/>
                    <a:pt x="44" y="39"/>
                    <a:pt x="44" y="39"/>
                  </a:cubicBezTo>
                  <a:cubicBezTo>
                    <a:pt x="33" y="39"/>
                    <a:pt x="3" y="44"/>
                    <a:pt x="0" y="57"/>
                  </a:cubicBezTo>
                  <a:cubicBezTo>
                    <a:pt x="10" y="57"/>
                    <a:pt x="10" y="57"/>
                    <a:pt x="10" y="57"/>
                  </a:cubicBezTo>
                  <a:cubicBezTo>
                    <a:pt x="12" y="55"/>
                    <a:pt x="15" y="54"/>
                    <a:pt x="16" y="54"/>
                  </a:cubicBezTo>
                </a:path>
              </a:pathLst>
            </a:custGeom>
            <a:grpFill/>
            <a:ln w="9525">
              <a:noFill/>
            </a:ln>
          </p:spPr>
          <p:txBody>
            <a:bodyPr/>
            <a:lstStyle/>
            <a:p>
              <a:endParaRPr lang="zh-CN" altLang="en-US" sz="100"/>
            </a:p>
          </p:txBody>
        </p:sp>
        <p:sp>
          <p:nvSpPr>
            <p:cNvPr id="30858" name="Freeform 424"/>
            <p:cNvSpPr/>
            <p:nvPr/>
          </p:nvSpPr>
          <p:spPr>
            <a:xfrm>
              <a:off x="1954" y="561"/>
              <a:ext cx="665" cy="546"/>
            </a:xfrm>
            <a:custGeom>
              <a:avLst/>
              <a:gdLst/>
              <a:ahLst/>
              <a:cxnLst>
                <a:cxn ang="0">
                  <a:pos x="398" y="249"/>
                </a:cxn>
                <a:cxn ang="0">
                  <a:pos x="420" y="257"/>
                </a:cxn>
                <a:cxn ang="0">
                  <a:pos x="400" y="213"/>
                </a:cxn>
                <a:cxn ang="0">
                  <a:pos x="424" y="219"/>
                </a:cxn>
                <a:cxn ang="0">
                  <a:pos x="420" y="212"/>
                </a:cxn>
                <a:cxn ang="0">
                  <a:pos x="447" y="186"/>
                </a:cxn>
                <a:cxn ang="0">
                  <a:pos x="446" y="169"/>
                </a:cxn>
                <a:cxn ang="0">
                  <a:pos x="438" y="145"/>
                </a:cxn>
                <a:cxn ang="0">
                  <a:pos x="450" y="128"/>
                </a:cxn>
                <a:cxn ang="0">
                  <a:pos x="435" y="109"/>
                </a:cxn>
                <a:cxn ang="0">
                  <a:pos x="460" y="82"/>
                </a:cxn>
                <a:cxn ang="0">
                  <a:pos x="473" y="68"/>
                </a:cxn>
                <a:cxn ang="0">
                  <a:pos x="504" y="49"/>
                </a:cxn>
                <a:cxn ang="0">
                  <a:pos x="466" y="41"/>
                </a:cxn>
                <a:cxn ang="0">
                  <a:pos x="429" y="46"/>
                </a:cxn>
                <a:cxn ang="0">
                  <a:pos x="414" y="36"/>
                </a:cxn>
                <a:cxn ang="0">
                  <a:pos x="364" y="38"/>
                </a:cxn>
                <a:cxn ang="0">
                  <a:pos x="425" y="21"/>
                </a:cxn>
                <a:cxn ang="0">
                  <a:pos x="354" y="0"/>
                </a:cxn>
                <a:cxn ang="0">
                  <a:pos x="260" y="9"/>
                </a:cxn>
                <a:cxn ang="0">
                  <a:pos x="237" y="10"/>
                </a:cxn>
                <a:cxn ang="0">
                  <a:pos x="206" y="26"/>
                </a:cxn>
                <a:cxn ang="0">
                  <a:pos x="183" y="26"/>
                </a:cxn>
                <a:cxn ang="0">
                  <a:pos x="172" y="38"/>
                </a:cxn>
                <a:cxn ang="0">
                  <a:pos x="158" y="40"/>
                </a:cxn>
                <a:cxn ang="0">
                  <a:pos x="97" y="44"/>
                </a:cxn>
                <a:cxn ang="0">
                  <a:pos x="49" y="73"/>
                </a:cxn>
                <a:cxn ang="0">
                  <a:pos x="56" y="101"/>
                </a:cxn>
                <a:cxn ang="0">
                  <a:pos x="17" y="110"/>
                </a:cxn>
                <a:cxn ang="0">
                  <a:pos x="40" y="132"/>
                </a:cxn>
                <a:cxn ang="0">
                  <a:pos x="50" y="137"/>
                </a:cxn>
                <a:cxn ang="0">
                  <a:pos x="22" y="139"/>
                </a:cxn>
                <a:cxn ang="0">
                  <a:pos x="34" y="151"/>
                </a:cxn>
                <a:cxn ang="0">
                  <a:pos x="52" y="162"/>
                </a:cxn>
                <a:cxn ang="0">
                  <a:pos x="63" y="161"/>
                </a:cxn>
                <a:cxn ang="0">
                  <a:pos x="144" y="212"/>
                </a:cxn>
                <a:cxn ang="0">
                  <a:pos x="144" y="237"/>
                </a:cxn>
                <a:cxn ang="0">
                  <a:pos x="180" y="254"/>
                </a:cxn>
                <a:cxn ang="0">
                  <a:pos x="155" y="254"/>
                </a:cxn>
                <a:cxn ang="0">
                  <a:pos x="169" y="289"/>
                </a:cxn>
                <a:cxn ang="0">
                  <a:pos x="158" y="314"/>
                </a:cxn>
                <a:cxn ang="0">
                  <a:pos x="171" y="340"/>
                </a:cxn>
                <a:cxn ang="0">
                  <a:pos x="185" y="353"/>
                </a:cxn>
                <a:cxn ang="0">
                  <a:pos x="198" y="394"/>
                </a:cxn>
                <a:cxn ang="0">
                  <a:pos x="235" y="413"/>
                </a:cxn>
                <a:cxn ang="0">
                  <a:pos x="256" y="394"/>
                </a:cxn>
                <a:cxn ang="0">
                  <a:pos x="266" y="353"/>
                </a:cxn>
                <a:cxn ang="0">
                  <a:pos x="289" y="332"/>
                </a:cxn>
                <a:cxn ang="0">
                  <a:pos x="300" y="330"/>
                </a:cxn>
                <a:cxn ang="0">
                  <a:pos x="339" y="299"/>
                </a:cxn>
                <a:cxn ang="0">
                  <a:pos x="389" y="285"/>
                </a:cxn>
              </a:cxnLst>
              <a:rect l="0" t="0" r="0" b="0"/>
              <a:pathLst>
                <a:path w="764" h="627">
                  <a:moveTo>
                    <a:pt x="641" y="399"/>
                  </a:moveTo>
                  <a:cubicBezTo>
                    <a:pt x="632" y="395"/>
                    <a:pt x="592" y="398"/>
                    <a:pt x="592" y="383"/>
                  </a:cubicBezTo>
                  <a:cubicBezTo>
                    <a:pt x="595" y="383"/>
                    <a:pt x="603" y="382"/>
                    <a:pt x="603" y="378"/>
                  </a:cubicBezTo>
                  <a:cubicBezTo>
                    <a:pt x="603" y="374"/>
                    <a:pt x="598" y="373"/>
                    <a:pt x="598" y="366"/>
                  </a:cubicBezTo>
                  <a:cubicBezTo>
                    <a:pt x="600" y="367"/>
                    <a:pt x="603" y="366"/>
                    <a:pt x="604" y="366"/>
                  </a:cubicBezTo>
                  <a:cubicBezTo>
                    <a:pt x="622" y="366"/>
                    <a:pt x="617" y="389"/>
                    <a:pt x="638" y="389"/>
                  </a:cubicBezTo>
                  <a:cubicBezTo>
                    <a:pt x="644" y="389"/>
                    <a:pt x="650" y="389"/>
                    <a:pt x="650" y="383"/>
                  </a:cubicBezTo>
                  <a:cubicBezTo>
                    <a:pt x="650" y="356"/>
                    <a:pt x="622" y="348"/>
                    <a:pt x="607" y="331"/>
                  </a:cubicBezTo>
                  <a:cubicBezTo>
                    <a:pt x="607" y="323"/>
                    <a:pt x="607" y="323"/>
                    <a:pt x="607" y="323"/>
                  </a:cubicBezTo>
                  <a:cubicBezTo>
                    <a:pt x="607" y="323"/>
                    <a:pt x="608" y="324"/>
                    <a:pt x="611" y="323"/>
                  </a:cubicBezTo>
                  <a:cubicBezTo>
                    <a:pt x="614" y="332"/>
                    <a:pt x="628" y="346"/>
                    <a:pt x="637" y="346"/>
                  </a:cubicBezTo>
                  <a:cubicBezTo>
                    <a:pt x="641" y="346"/>
                    <a:pt x="643" y="338"/>
                    <a:pt x="643" y="332"/>
                  </a:cubicBezTo>
                  <a:cubicBezTo>
                    <a:pt x="643" y="319"/>
                    <a:pt x="623" y="323"/>
                    <a:pt x="619" y="311"/>
                  </a:cubicBezTo>
                  <a:cubicBezTo>
                    <a:pt x="625" y="311"/>
                    <a:pt x="625" y="311"/>
                    <a:pt x="625" y="311"/>
                  </a:cubicBezTo>
                  <a:cubicBezTo>
                    <a:pt x="629" y="315"/>
                    <a:pt x="634" y="317"/>
                    <a:pt x="638" y="321"/>
                  </a:cubicBezTo>
                  <a:cubicBezTo>
                    <a:pt x="643" y="311"/>
                    <a:pt x="661" y="317"/>
                    <a:pt x="664" y="303"/>
                  </a:cubicBezTo>
                  <a:cubicBezTo>
                    <a:pt x="661" y="301"/>
                    <a:pt x="659" y="299"/>
                    <a:pt x="659" y="296"/>
                  </a:cubicBezTo>
                  <a:cubicBezTo>
                    <a:pt x="667" y="295"/>
                    <a:pt x="676" y="291"/>
                    <a:pt x="679" y="282"/>
                  </a:cubicBezTo>
                  <a:cubicBezTo>
                    <a:pt x="674" y="281"/>
                    <a:pt x="661" y="281"/>
                    <a:pt x="661" y="273"/>
                  </a:cubicBezTo>
                  <a:cubicBezTo>
                    <a:pt x="661" y="266"/>
                    <a:pt x="668" y="266"/>
                    <a:pt x="676" y="266"/>
                  </a:cubicBezTo>
                  <a:cubicBezTo>
                    <a:pt x="673" y="264"/>
                    <a:pt x="676" y="260"/>
                    <a:pt x="676" y="256"/>
                  </a:cubicBezTo>
                  <a:cubicBezTo>
                    <a:pt x="676" y="249"/>
                    <a:pt x="668" y="246"/>
                    <a:pt x="668" y="235"/>
                  </a:cubicBezTo>
                  <a:cubicBezTo>
                    <a:pt x="662" y="235"/>
                    <a:pt x="655" y="235"/>
                    <a:pt x="655" y="227"/>
                  </a:cubicBezTo>
                  <a:cubicBezTo>
                    <a:pt x="655" y="225"/>
                    <a:pt x="658" y="221"/>
                    <a:pt x="664" y="221"/>
                  </a:cubicBezTo>
                  <a:cubicBezTo>
                    <a:pt x="671" y="221"/>
                    <a:pt x="695" y="225"/>
                    <a:pt x="695" y="213"/>
                  </a:cubicBezTo>
                  <a:cubicBezTo>
                    <a:pt x="695" y="202"/>
                    <a:pt x="677" y="205"/>
                    <a:pt x="676" y="196"/>
                  </a:cubicBezTo>
                  <a:cubicBezTo>
                    <a:pt x="679" y="196"/>
                    <a:pt x="682" y="195"/>
                    <a:pt x="683" y="194"/>
                  </a:cubicBezTo>
                  <a:cubicBezTo>
                    <a:pt x="679" y="190"/>
                    <a:pt x="673" y="184"/>
                    <a:pt x="665" y="184"/>
                  </a:cubicBezTo>
                  <a:cubicBezTo>
                    <a:pt x="661" y="184"/>
                    <a:pt x="658" y="187"/>
                    <a:pt x="652" y="184"/>
                  </a:cubicBezTo>
                  <a:cubicBezTo>
                    <a:pt x="655" y="179"/>
                    <a:pt x="655" y="168"/>
                    <a:pt x="659" y="164"/>
                  </a:cubicBezTo>
                  <a:cubicBezTo>
                    <a:pt x="668" y="157"/>
                    <a:pt x="677" y="153"/>
                    <a:pt x="677" y="143"/>
                  </a:cubicBezTo>
                  <a:cubicBezTo>
                    <a:pt x="677" y="141"/>
                    <a:pt x="679" y="141"/>
                    <a:pt x="677" y="136"/>
                  </a:cubicBezTo>
                  <a:cubicBezTo>
                    <a:pt x="686" y="133"/>
                    <a:pt x="698" y="132"/>
                    <a:pt x="698" y="124"/>
                  </a:cubicBezTo>
                  <a:cubicBezTo>
                    <a:pt x="698" y="122"/>
                    <a:pt x="699" y="122"/>
                    <a:pt x="699" y="122"/>
                  </a:cubicBezTo>
                  <a:cubicBezTo>
                    <a:pt x="699" y="122"/>
                    <a:pt x="700" y="122"/>
                    <a:pt x="698" y="118"/>
                  </a:cubicBezTo>
                  <a:cubicBezTo>
                    <a:pt x="705" y="116"/>
                    <a:pt x="717" y="116"/>
                    <a:pt x="717" y="102"/>
                  </a:cubicBezTo>
                  <a:cubicBezTo>
                    <a:pt x="714" y="105"/>
                    <a:pt x="713" y="105"/>
                    <a:pt x="708" y="102"/>
                  </a:cubicBezTo>
                  <a:cubicBezTo>
                    <a:pt x="728" y="102"/>
                    <a:pt x="738" y="89"/>
                    <a:pt x="752" y="84"/>
                  </a:cubicBezTo>
                  <a:cubicBezTo>
                    <a:pt x="755" y="82"/>
                    <a:pt x="764" y="78"/>
                    <a:pt x="764" y="73"/>
                  </a:cubicBezTo>
                  <a:cubicBezTo>
                    <a:pt x="764" y="66"/>
                    <a:pt x="743" y="55"/>
                    <a:pt x="737" y="55"/>
                  </a:cubicBezTo>
                  <a:cubicBezTo>
                    <a:pt x="732" y="55"/>
                    <a:pt x="729" y="55"/>
                    <a:pt x="728" y="62"/>
                  </a:cubicBezTo>
                  <a:cubicBezTo>
                    <a:pt x="707" y="62"/>
                    <a:pt x="707" y="62"/>
                    <a:pt x="707" y="62"/>
                  </a:cubicBezTo>
                  <a:cubicBezTo>
                    <a:pt x="699" y="66"/>
                    <a:pt x="698" y="67"/>
                    <a:pt x="690" y="71"/>
                  </a:cubicBezTo>
                  <a:cubicBezTo>
                    <a:pt x="688" y="71"/>
                    <a:pt x="680" y="70"/>
                    <a:pt x="680" y="70"/>
                  </a:cubicBezTo>
                  <a:cubicBezTo>
                    <a:pt x="650" y="70"/>
                    <a:pt x="650" y="70"/>
                    <a:pt x="650" y="70"/>
                  </a:cubicBezTo>
                  <a:cubicBezTo>
                    <a:pt x="643" y="75"/>
                    <a:pt x="620" y="108"/>
                    <a:pt x="608" y="110"/>
                  </a:cubicBezTo>
                  <a:cubicBezTo>
                    <a:pt x="610" y="106"/>
                    <a:pt x="638" y="73"/>
                    <a:pt x="638" y="69"/>
                  </a:cubicBezTo>
                  <a:cubicBezTo>
                    <a:pt x="638" y="62"/>
                    <a:pt x="635" y="54"/>
                    <a:pt x="628" y="54"/>
                  </a:cubicBezTo>
                  <a:cubicBezTo>
                    <a:pt x="613" y="54"/>
                    <a:pt x="586" y="82"/>
                    <a:pt x="576" y="82"/>
                  </a:cubicBezTo>
                  <a:cubicBezTo>
                    <a:pt x="571" y="82"/>
                    <a:pt x="591" y="62"/>
                    <a:pt x="592" y="58"/>
                  </a:cubicBezTo>
                  <a:cubicBezTo>
                    <a:pt x="589" y="56"/>
                    <a:pt x="571" y="57"/>
                    <a:pt x="552" y="59"/>
                  </a:cubicBezTo>
                  <a:cubicBezTo>
                    <a:pt x="530" y="60"/>
                    <a:pt x="507" y="62"/>
                    <a:pt x="503" y="58"/>
                  </a:cubicBezTo>
                  <a:cubicBezTo>
                    <a:pt x="600" y="53"/>
                    <a:pt x="600" y="53"/>
                    <a:pt x="600" y="53"/>
                  </a:cubicBezTo>
                  <a:cubicBezTo>
                    <a:pt x="611" y="47"/>
                    <a:pt x="641" y="50"/>
                    <a:pt x="644" y="32"/>
                  </a:cubicBezTo>
                  <a:cubicBezTo>
                    <a:pt x="639" y="31"/>
                    <a:pt x="634" y="31"/>
                    <a:pt x="628" y="31"/>
                  </a:cubicBezTo>
                  <a:cubicBezTo>
                    <a:pt x="620" y="31"/>
                    <a:pt x="612" y="32"/>
                    <a:pt x="605" y="28"/>
                  </a:cubicBezTo>
                  <a:cubicBezTo>
                    <a:pt x="585" y="19"/>
                    <a:pt x="565" y="0"/>
                    <a:pt x="538" y="0"/>
                  </a:cubicBezTo>
                  <a:cubicBezTo>
                    <a:pt x="474" y="0"/>
                    <a:pt x="474" y="0"/>
                    <a:pt x="474" y="0"/>
                  </a:cubicBezTo>
                  <a:cubicBezTo>
                    <a:pt x="452" y="0"/>
                    <a:pt x="434" y="14"/>
                    <a:pt x="413" y="14"/>
                  </a:cubicBezTo>
                  <a:cubicBezTo>
                    <a:pt x="406" y="14"/>
                    <a:pt x="401" y="12"/>
                    <a:pt x="395" y="14"/>
                  </a:cubicBezTo>
                  <a:cubicBezTo>
                    <a:pt x="395" y="19"/>
                    <a:pt x="395" y="19"/>
                    <a:pt x="395" y="19"/>
                  </a:cubicBezTo>
                  <a:cubicBezTo>
                    <a:pt x="386" y="19"/>
                    <a:pt x="386" y="19"/>
                    <a:pt x="386" y="19"/>
                  </a:cubicBezTo>
                  <a:cubicBezTo>
                    <a:pt x="376" y="15"/>
                    <a:pt x="370" y="16"/>
                    <a:pt x="358" y="16"/>
                  </a:cubicBezTo>
                  <a:cubicBezTo>
                    <a:pt x="344" y="16"/>
                    <a:pt x="333" y="19"/>
                    <a:pt x="321" y="26"/>
                  </a:cubicBezTo>
                  <a:cubicBezTo>
                    <a:pt x="324" y="28"/>
                    <a:pt x="327" y="30"/>
                    <a:pt x="330" y="32"/>
                  </a:cubicBezTo>
                  <a:cubicBezTo>
                    <a:pt x="325" y="34"/>
                    <a:pt x="312" y="31"/>
                    <a:pt x="312" y="39"/>
                  </a:cubicBezTo>
                  <a:cubicBezTo>
                    <a:pt x="312" y="47"/>
                    <a:pt x="330" y="54"/>
                    <a:pt x="337" y="58"/>
                  </a:cubicBezTo>
                  <a:cubicBezTo>
                    <a:pt x="318" y="58"/>
                    <a:pt x="318" y="58"/>
                    <a:pt x="318" y="58"/>
                  </a:cubicBezTo>
                  <a:cubicBezTo>
                    <a:pt x="306" y="53"/>
                    <a:pt x="295" y="40"/>
                    <a:pt x="277" y="40"/>
                  </a:cubicBezTo>
                  <a:cubicBezTo>
                    <a:pt x="273" y="40"/>
                    <a:pt x="265" y="42"/>
                    <a:pt x="265" y="47"/>
                  </a:cubicBezTo>
                  <a:cubicBezTo>
                    <a:pt x="265" y="51"/>
                    <a:pt x="268" y="54"/>
                    <a:pt x="270" y="58"/>
                  </a:cubicBezTo>
                  <a:cubicBezTo>
                    <a:pt x="262" y="58"/>
                    <a:pt x="262" y="58"/>
                    <a:pt x="262" y="58"/>
                  </a:cubicBezTo>
                  <a:cubicBezTo>
                    <a:pt x="253" y="54"/>
                    <a:pt x="246" y="55"/>
                    <a:pt x="242" y="46"/>
                  </a:cubicBezTo>
                  <a:cubicBezTo>
                    <a:pt x="237" y="51"/>
                    <a:pt x="237" y="51"/>
                    <a:pt x="237" y="51"/>
                  </a:cubicBezTo>
                  <a:cubicBezTo>
                    <a:pt x="237" y="54"/>
                    <a:pt x="240" y="57"/>
                    <a:pt x="240" y="61"/>
                  </a:cubicBezTo>
                  <a:cubicBezTo>
                    <a:pt x="231" y="61"/>
                    <a:pt x="228" y="46"/>
                    <a:pt x="221" y="46"/>
                  </a:cubicBezTo>
                  <a:cubicBezTo>
                    <a:pt x="209" y="46"/>
                    <a:pt x="200" y="54"/>
                    <a:pt x="188" y="57"/>
                  </a:cubicBezTo>
                  <a:cubicBezTo>
                    <a:pt x="170" y="57"/>
                    <a:pt x="164" y="62"/>
                    <a:pt x="146" y="65"/>
                  </a:cubicBezTo>
                  <a:cubicBezTo>
                    <a:pt x="131" y="66"/>
                    <a:pt x="143" y="88"/>
                    <a:pt x="128" y="88"/>
                  </a:cubicBezTo>
                  <a:cubicBezTo>
                    <a:pt x="124" y="88"/>
                    <a:pt x="121" y="88"/>
                    <a:pt x="116" y="85"/>
                  </a:cubicBezTo>
                  <a:cubicBezTo>
                    <a:pt x="107" y="94"/>
                    <a:pt x="88" y="105"/>
                    <a:pt x="73" y="110"/>
                  </a:cubicBezTo>
                  <a:cubicBezTo>
                    <a:pt x="70" y="112"/>
                    <a:pt x="64" y="113"/>
                    <a:pt x="64" y="118"/>
                  </a:cubicBezTo>
                  <a:cubicBezTo>
                    <a:pt x="64" y="127"/>
                    <a:pt x="89" y="127"/>
                    <a:pt x="97" y="128"/>
                  </a:cubicBezTo>
                  <a:cubicBezTo>
                    <a:pt x="97" y="140"/>
                    <a:pt x="92" y="148"/>
                    <a:pt x="85" y="153"/>
                  </a:cubicBezTo>
                  <a:cubicBezTo>
                    <a:pt x="79" y="156"/>
                    <a:pt x="73" y="156"/>
                    <a:pt x="66" y="155"/>
                  </a:cubicBezTo>
                  <a:cubicBezTo>
                    <a:pt x="60" y="155"/>
                    <a:pt x="53" y="154"/>
                    <a:pt x="48" y="156"/>
                  </a:cubicBezTo>
                  <a:cubicBezTo>
                    <a:pt x="39" y="159"/>
                    <a:pt x="34" y="164"/>
                    <a:pt x="25" y="167"/>
                  </a:cubicBezTo>
                  <a:cubicBezTo>
                    <a:pt x="16" y="171"/>
                    <a:pt x="0" y="166"/>
                    <a:pt x="0" y="180"/>
                  </a:cubicBezTo>
                  <a:cubicBezTo>
                    <a:pt x="0" y="188"/>
                    <a:pt x="43" y="200"/>
                    <a:pt x="45" y="200"/>
                  </a:cubicBezTo>
                  <a:cubicBezTo>
                    <a:pt x="61" y="200"/>
                    <a:pt x="61" y="200"/>
                    <a:pt x="61" y="200"/>
                  </a:cubicBezTo>
                  <a:cubicBezTo>
                    <a:pt x="63" y="200"/>
                    <a:pt x="64" y="199"/>
                    <a:pt x="66" y="196"/>
                  </a:cubicBezTo>
                  <a:cubicBezTo>
                    <a:pt x="83" y="196"/>
                    <a:pt x="83" y="196"/>
                    <a:pt x="83" y="196"/>
                  </a:cubicBezTo>
                  <a:cubicBezTo>
                    <a:pt x="82" y="202"/>
                    <a:pt x="82" y="203"/>
                    <a:pt x="77" y="207"/>
                  </a:cubicBezTo>
                  <a:cubicBezTo>
                    <a:pt x="52" y="207"/>
                    <a:pt x="52" y="207"/>
                    <a:pt x="52" y="207"/>
                  </a:cubicBezTo>
                  <a:cubicBezTo>
                    <a:pt x="49" y="210"/>
                    <a:pt x="48" y="211"/>
                    <a:pt x="43" y="211"/>
                  </a:cubicBezTo>
                  <a:cubicBezTo>
                    <a:pt x="33" y="211"/>
                    <a:pt x="33" y="211"/>
                    <a:pt x="33" y="211"/>
                  </a:cubicBezTo>
                  <a:cubicBezTo>
                    <a:pt x="28" y="211"/>
                    <a:pt x="19" y="214"/>
                    <a:pt x="19" y="221"/>
                  </a:cubicBezTo>
                  <a:cubicBezTo>
                    <a:pt x="28" y="223"/>
                    <a:pt x="25" y="221"/>
                    <a:pt x="34" y="221"/>
                  </a:cubicBezTo>
                  <a:cubicBezTo>
                    <a:pt x="40" y="221"/>
                    <a:pt x="46" y="226"/>
                    <a:pt x="52" y="229"/>
                  </a:cubicBezTo>
                  <a:cubicBezTo>
                    <a:pt x="51" y="233"/>
                    <a:pt x="48" y="233"/>
                    <a:pt x="43" y="235"/>
                  </a:cubicBezTo>
                  <a:cubicBezTo>
                    <a:pt x="49" y="243"/>
                    <a:pt x="63" y="248"/>
                    <a:pt x="73" y="248"/>
                  </a:cubicBezTo>
                  <a:cubicBezTo>
                    <a:pt x="76" y="248"/>
                    <a:pt x="76" y="249"/>
                    <a:pt x="79" y="246"/>
                  </a:cubicBezTo>
                  <a:cubicBezTo>
                    <a:pt x="77" y="246"/>
                    <a:pt x="75" y="243"/>
                    <a:pt x="75" y="242"/>
                  </a:cubicBezTo>
                  <a:cubicBezTo>
                    <a:pt x="76" y="241"/>
                    <a:pt x="77" y="241"/>
                    <a:pt x="83" y="241"/>
                  </a:cubicBezTo>
                  <a:cubicBezTo>
                    <a:pt x="88" y="241"/>
                    <a:pt x="92" y="245"/>
                    <a:pt x="95" y="245"/>
                  </a:cubicBezTo>
                  <a:cubicBezTo>
                    <a:pt x="101" y="245"/>
                    <a:pt x="104" y="238"/>
                    <a:pt x="110" y="238"/>
                  </a:cubicBezTo>
                  <a:cubicBezTo>
                    <a:pt x="124" y="238"/>
                    <a:pt x="124" y="238"/>
                    <a:pt x="124" y="238"/>
                  </a:cubicBezTo>
                  <a:cubicBezTo>
                    <a:pt x="173" y="238"/>
                    <a:pt x="204" y="280"/>
                    <a:pt x="218" y="321"/>
                  </a:cubicBezTo>
                  <a:cubicBezTo>
                    <a:pt x="218" y="328"/>
                    <a:pt x="218" y="328"/>
                    <a:pt x="218" y="328"/>
                  </a:cubicBezTo>
                  <a:cubicBezTo>
                    <a:pt x="221" y="328"/>
                    <a:pt x="228" y="330"/>
                    <a:pt x="228" y="336"/>
                  </a:cubicBezTo>
                  <a:cubicBezTo>
                    <a:pt x="228" y="347"/>
                    <a:pt x="219" y="347"/>
                    <a:pt x="219" y="358"/>
                  </a:cubicBezTo>
                  <a:cubicBezTo>
                    <a:pt x="219" y="364"/>
                    <a:pt x="222" y="366"/>
                    <a:pt x="231" y="366"/>
                  </a:cubicBezTo>
                  <a:cubicBezTo>
                    <a:pt x="236" y="366"/>
                    <a:pt x="237" y="358"/>
                    <a:pt x="242" y="358"/>
                  </a:cubicBezTo>
                  <a:cubicBezTo>
                    <a:pt x="256" y="358"/>
                    <a:pt x="261" y="379"/>
                    <a:pt x="274" y="385"/>
                  </a:cubicBezTo>
                  <a:cubicBezTo>
                    <a:pt x="273" y="387"/>
                    <a:pt x="274" y="391"/>
                    <a:pt x="270" y="391"/>
                  </a:cubicBezTo>
                  <a:cubicBezTo>
                    <a:pt x="259" y="391"/>
                    <a:pt x="252" y="385"/>
                    <a:pt x="243" y="385"/>
                  </a:cubicBezTo>
                  <a:cubicBezTo>
                    <a:pt x="239" y="385"/>
                    <a:pt x="240" y="382"/>
                    <a:pt x="236" y="385"/>
                  </a:cubicBezTo>
                  <a:cubicBezTo>
                    <a:pt x="237" y="398"/>
                    <a:pt x="270" y="401"/>
                    <a:pt x="283" y="405"/>
                  </a:cubicBezTo>
                  <a:cubicBezTo>
                    <a:pt x="279" y="418"/>
                    <a:pt x="273" y="424"/>
                    <a:pt x="270" y="438"/>
                  </a:cubicBezTo>
                  <a:cubicBezTo>
                    <a:pt x="264" y="434"/>
                    <a:pt x="264" y="436"/>
                    <a:pt x="256" y="438"/>
                  </a:cubicBezTo>
                  <a:cubicBezTo>
                    <a:pt x="256" y="440"/>
                    <a:pt x="256" y="440"/>
                    <a:pt x="256" y="440"/>
                  </a:cubicBezTo>
                  <a:cubicBezTo>
                    <a:pt x="248" y="448"/>
                    <a:pt x="246" y="457"/>
                    <a:pt x="240" y="467"/>
                  </a:cubicBezTo>
                  <a:cubicBezTo>
                    <a:pt x="240" y="477"/>
                    <a:pt x="240" y="477"/>
                    <a:pt x="240" y="477"/>
                  </a:cubicBezTo>
                  <a:cubicBezTo>
                    <a:pt x="242" y="475"/>
                    <a:pt x="245" y="475"/>
                    <a:pt x="248" y="477"/>
                  </a:cubicBezTo>
                  <a:cubicBezTo>
                    <a:pt x="248" y="481"/>
                    <a:pt x="245" y="484"/>
                    <a:pt x="245" y="490"/>
                  </a:cubicBezTo>
                  <a:cubicBezTo>
                    <a:pt x="245" y="502"/>
                    <a:pt x="256" y="507"/>
                    <a:pt x="258" y="516"/>
                  </a:cubicBezTo>
                  <a:cubicBezTo>
                    <a:pt x="259" y="522"/>
                    <a:pt x="261" y="531"/>
                    <a:pt x="262" y="533"/>
                  </a:cubicBezTo>
                  <a:cubicBezTo>
                    <a:pt x="266" y="534"/>
                    <a:pt x="268" y="533"/>
                    <a:pt x="270" y="532"/>
                  </a:cubicBezTo>
                  <a:cubicBezTo>
                    <a:pt x="273" y="530"/>
                    <a:pt x="275" y="529"/>
                    <a:pt x="279" y="534"/>
                  </a:cubicBezTo>
                  <a:cubicBezTo>
                    <a:pt x="276" y="538"/>
                    <a:pt x="273" y="537"/>
                    <a:pt x="273" y="543"/>
                  </a:cubicBezTo>
                  <a:cubicBezTo>
                    <a:pt x="273" y="557"/>
                    <a:pt x="289" y="578"/>
                    <a:pt x="298" y="586"/>
                  </a:cubicBezTo>
                  <a:cubicBezTo>
                    <a:pt x="300" y="588"/>
                    <a:pt x="298" y="594"/>
                    <a:pt x="301" y="596"/>
                  </a:cubicBezTo>
                  <a:cubicBezTo>
                    <a:pt x="309" y="601"/>
                    <a:pt x="313" y="598"/>
                    <a:pt x="316" y="609"/>
                  </a:cubicBezTo>
                  <a:cubicBezTo>
                    <a:pt x="322" y="609"/>
                    <a:pt x="328" y="602"/>
                    <a:pt x="336" y="602"/>
                  </a:cubicBezTo>
                  <a:cubicBezTo>
                    <a:pt x="346" y="602"/>
                    <a:pt x="346" y="625"/>
                    <a:pt x="356" y="625"/>
                  </a:cubicBezTo>
                  <a:cubicBezTo>
                    <a:pt x="359" y="625"/>
                    <a:pt x="359" y="621"/>
                    <a:pt x="365" y="621"/>
                  </a:cubicBezTo>
                  <a:cubicBezTo>
                    <a:pt x="367" y="624"/>
                    <a:pt x="367" y="627"/>
                    <a:pt x="371" y="627"/>
                  </a:cubicBezTo>
                  <a:cubicBezTo>
                    <a:pt x="383" y="627"/>
                    <a:pt x="377" y="601"/>
                    <a:pt x="388" y="596"/>
                  </a:cubicBezTo>
                  <a:cubicBezTo>
                    <a:pt x="386" y="590"/>
                    <a:pt x="388" y="578"/>
                    <a:pt x="388" y="569"/>
                  </a:cubicBezTo>
                  <a:cubicBezTo>
                    <a:pt x="388" y="555"/>
                    <a:pt x="409" y="561"/>
                    <a:pt x="409" y="545"/>
                  </a:cubicBezTo>
                  <a:cubicBezTo>
                    <a:pt x="409" y="539"/>
                    <a:pt x="403" y="537"/>
                    <a:pt x="403" y="534"/>
                  </a:cubicBezTo>
                  <a:cubicBezTo>
                    <a:pt x="403" y="531"/>
                    <a:pt x="404" y="530"/>
                    <a:pt x="406" y="527"/>
                  </a:cubicBezTo>
                  <a:cubicBezTo>
                    <a:pt x="406" y="526"/>
                    <a:pt x="406" y="524"/>
                    <a:pt x="406" y="523"/>
                  </a:cubicBezTo>
                  <a:cubicBezTo>
                    <a:pt x="406" y="507"/>
                    <a:pt x="429" y="511"/>
                    <a:pt x="438" y="502"/>
                  </a:cubicBezTo>
                  <a:cubicBezTo>
                    <a:pt x="443" y="498"/>
                    <a:pt x="441" y="492"/>
                    <a:pt x="447" y="490"/>
                  </a:cubicBezTo>
                  <a:cubicBezTo>
                    <a:pt x="447" y="499"/>
                    <a:pt x="447" y="499"/>
                    <a:pt x="447" y="499"/>
                  </a:cubicBezTo>
                  <a:cubicBezTo>
                    <a:pt x="455" y="499"/>
                    <a:pt x="455" y="499"/>
                    <a:pt x="455" y="499"/>
                  </a:cubicBezTo>
                  <a:cubicBezTo>
                    <a:pt x="464" y="492"/>
                    <a:pt x="479" y="494"/>
                    <a:pt x="488" y="484"/>
                  </a:cubicBezTo>
                  <a:cubicBezTo>
                    <a:pt x="494" y="477"/>
                    <a:pt x="495" y="468"/>
                    <a:pt x="503" y="460"/>
                  </a:cubicBezTo>
                  <a:cubicBezTo>
                    <a:pt x="515" y="452"/>
                    <a:pt x="515" y="452"/>
                    <a:pt x="515" y="452"/>
                  </a:cubicBezTo>
                  <a:cubicBezTo>
                    <a:pt x="515" y="448"/>
                    <a:pt x="519" y="446"/>
                    <a:pt x="523" y="444"/>
                  </a:cubicBezTo>
                  <a:cubicBezTo>
                    <a:pt x="544" y="444"/>
                    <a:pt x="544" y="444"/>
                    <a:pt x="544" y="444"/>
                  </a:cubicBezTo>
                  <a:cubicBezTo>
                    <a:pt x="561" y="436"/>
                    <a:pt x="574" y="437"/>
                    <a:pt x="591" y="432"/>
                  </a:cubicBezTo>
                  <a:cubicBezTo>
                    <a:pt x="603" y="428"/>
                    <a:pt x="607" y="414"/>
                    <a:pt x="622" y="409"/>
                  </a:cubicBezTo>
                  <a:cubicBezTo>
                    <a:pt x="629" y="406"/>
                    <a:pt x="634" y="405"/>
                    <a:pt x="641" y="399"/>
                  </a:cubicBezTo>
                </a:path>
              </a:pathLst>
            </a:custGeom>
            <a:grpFill/>
            <a:ln w="9525">
              <a:noFill/>
            </a:ln>
          </p:spPr>
          <p:txBody>
            <a:bodyPr/>
            <a:lstStyle/>
            <a:p>
              <a:endParaRPr lang="zh-CN" altLang="en-US" sz="100"/>
            </a:p>
          </p:txBody>
        </p:sp>
        <p:sp>
          <p:nvSpPr>
            <p:cNvPr id="30859" name="Freeform 425"/>
            <p:cNvSpPr/>
            <p:nvPr/>
          </p:nvSpPr>
          <p:spPr>
            <a:xfrm>
              <a:off x="2152" y="903"/>
              <a:ext cx="32" cy="24"/>
            </a:xfrm>
            <a:custGeom>
              <a:avLst/>
              <a:gdLst/>
              <a:ahLst/>
              <a:cxnLst>
                <a:cxn ang="0">
                  <a:pos x="6" y="18"/>
                </a:cxn>
                <a:cxn ang="0">
                  <a:pos x="12" y="18"/>
                </a:cxn>
                <a:cxn ang="0">
                  <a:pos x="24" y="11"/>
                </a:cxn>
                <a:cxn ang="0">
                  <a:pos x="7" y="0"/>
                </a:cxn>
                <a:cxn ang="0">
                  <a:pos x="0" y="7"/>
                </a:cxn>
                <a:cxn ang="0">
                  <a:pos x="6" y="18"/>
                </a:cxn>
              </a:cxnLst>
              <a:rect l="0" t="0" r="0" b="0"/>
              <a:pathLst>
                <a:path w="37" h="28">
                  <a:moveTo>
                    <a:pt x="9" y="28"/>
                  </a:moveTo>
                  <a:cubicBezTo>
                    <a:pt x="19" y="28"/>
                    <a:pt x="19" y="28"/>
                    <a:pt x="19" y="28"/>
                  </a:cubicBezTo>
                  <a:cubicBezTo>
                    <a:pt x="27" y="28"/>
                    <a:pt x="35" y="27"/>
                    <a:pt x="37" y="18"/>
                  </a:cubicBezTo>
                  <a:cubicBezTo>
                    <a:pt x="25" y="14"/>
                    <a:pt x="22" y="0"/>
                    <a:pt x="10" y="0"/>
                  </a:cubicBezTo>
                  <a:cubicBezTo>
                    <a:pt x="6" y="0"/>
                    <a:pt x="0" y="3"/>
                    <a:pt x="0" y="10"/>
                  </a:cubicBezTo>
                  <a:cubicBezTo>
                    <a:pt x="0" y="16"/>
                    <a:pt x="6" y="27"/>
                    <a:pt x="9" y="28"/>
                  </a:cubicBezTo>
                </a:path>
              </a:pathLst>
            </a:custGeom>
            <a:grpFill/>
            <a:ln w="9525">
              <a:noFill/>
            </a:ln>
          </p:spPr>
          <p:txBody>
            <a:bodyPr/>
            <a:lstStyle/>
            <a:p>
              <a:endParaRPr lang="zh-CN" altLang="en-US" sz="100"/>
            </a:p>
          </p:txBody>
        </p:sp>
        <p:sp>
          <p:nvSpPr>
            <p:cNvPr id="30860" name="Freeform 426"/>
            <p:cNvSpPr/>
            <p:nvPr/>
          </p:nvSpPr>
          <p:spPr>
            <a:xfrm>
              <a:off x="2548" y="786"/>
              <a:ext cx="18" cy="13"/>
            </a:xfrm>
            <a:custGeom>
              <a:avLst/>
              <a:gdLst/>
              <a:ahLst/>
              <a:cxnLst>
                <a:cxn ang="0">
                  <a:pos x="3" y="0"/>
                </a:cxn>
                <a:cxn ang="0">
                  <a:pos x="0" y="7"/>
                </a:cxn>
                <a:cxn ang="0">
                  <a:pos x="3" y="11"/>
                </a:cxn>
                <a:cxn ang="0">
                  <a:pos x="13" y="7"/>
                </a:cxn>
                <a:cxn ang="0">
                  <a:pos x="8" y="7"/>
                </a:cxn>
                <a:cxn ang="0">
                  <a:pos x="8" y="0"/>
                </a:cxn>
                <a:cxn ang="0">
                  <a:pos x="3" y="0"/>
                </a:cxn>
              </a:cxnLst>
              <a:rect l="0" t="0" r="0" b="0"/>
              <a:pathLst>
                <a:path w="21" h="14">
                  <a:moveTo>
                    <a:pt x="4" y="0"/>
                  </a:moveTo>
                  <a:cubicBezTo>
                    <a:pt x="3" y="2"/>
                    <a:pt x="0" y="3"/>
                    <a:pt x="0" y="7"/>
                  </a:cubicBezTo>
                  <a:cubicBezTo>
                    <a:pt x="0" y="8"/>
                    <a:pt x="3" y="14"/>
                    <a:pt x="6" y="14"/>
                  </a:cubicBezTo>
                  <a:cubicBezTo>
                    <a:pt x="10" y="14"/>
                    <a:pt x="18" y="8"/>
                    <a:pt x="21" y="7"/>
                  </a:cubicBezTo>
                  <a:cubicBezTo>
                    <a:pt x="13" y="7"/>
                    <a:pt x="13" y="7"/>
                    <a:pt x="13" y="7"/>
                  </a:cubicBezTo>
                  <a:cubicBezTo>
                    <a:pt x="13" y="0"/>
                    <a:pt x="13" y="0"/>
                    <a:pt x="13" y="0"/>
                  </a:cubicBezTo>
                  <a:lnTo>
                    <a:pt x="4" y="0"/>
                  </a:lnTo>
                  <a:close/>
                </a:path>
              </a:pathLst>
            </a:custGeom>
            <a:grpFill/>
            <a:ln w="9525">
              <a:noFill/>
            </a:ln>
          </p:spPr>
          <p:txBody>
            <a:bodyPr/>
            <a:lstStyle/>
            <a:p>
              <a:endParaRPr lang="zh-CN" altLang="en-US" sz="100"/>
            </a:p>
          </p:txBody>
        </p:sp>
        <p:sp>
          <p:nvSpPr>
            <p:cNvPr id="30861" name="Freeform 427"/>
            <p:cNvSpPr/>
            <p:nvPr/>
          </p:nvSpPr>
          <p:spPr>
            <a:xfrm>
              <a:off x="2105" y="1250"/>
              <a:ext cx="71" cy="76"/>
            </a:xfrm>
            <a:custGeom>
              <a:avLst/>
              <a:gdLst/>
              <a:ahLst/>
              <a:cxnLst>
                <a:cxn ang="0">
                  <a:pos x="29" y="3"/>
                </a:cxn>
                <a:cxn ang="0">
                  <a:pos x="27" y="0"/>
                </a:cxn>
                <a:cxn ang="0">
                  <a:pos x="19" y="9"/>
                </a:cxn>
                <a:cxn ang="0">
                  <a:pos x="3" y="36"/>
                </a:cxn>
                <a:cxn ang="0">
                  <a:pos x="5" y="37"/>
                </a:cxn>
                <a:cxn ang="0">
                  <a:pos x="5" y="39"/>
                </a:cxn>
                <a:cxn ang="0">
                  <a:pos x="0" y="45"/>
                </a:cxn>
                <a:cxn ang="0">
                  <a:pos x="3" y="48"/>
                </a:cxn>
                <a:cxn ang="0">
                  <a:pos x="12" y="46"/>
                </a:cxn>
                <a:cxn ang="0">
                  <a:pos x="21" y="48"/>
                </a:cxn>
                <a:cxn ang="0">
                  <a:pos x="27" y="46"/>
                </a:cxn>
                <a:cxn ang="0">
                  <a:pos x="35" y="48"/>
                </a:cxn>
                <a:cxn ang="0">
                  <a:pos x="31" y="53"/>
                </a:cxn>
                <a:cxn ang="0">
                  <a:pos x="33" y="53"/>
                </a:cxn>
                <a:cxn ang="0">
                  <a:pos x="42" y="45"/>
                </a:cxn>
                <a:cxn ang="0">
                  <a:pos x="43" y="53"/>
                </a:cxn>
                <a:cxn ang="0">
                  <a:pos x="47" y="53"/>
                </a:cxn>
                <a:cxn ang="0">
                  <a:pos x="49" y="58"/>
                </a:cxn>
                <a:cxn ang="0">
                  <a:pos x="53" y="51"/>
                </a:cxn>
                <a:cxn ang="0">
                  <a:pos x="51" y="45"/>
                </a:cxn>
                <a:cxn ang="0">
                  <a:pos x="48" y="45"/>
                </a:cxn>
                <a:cxn ang="0">
                  <a:pos x="46" y="39"/>
                </a:cxn>
                <a:cxn ang="0">
                  <a:pos x="48" y="36"/>
                </a:cxn>
                <a:cxn ang="0">
                  <a:pos x="46" y="37"/>
                </a:cxn>
                <a:cxn ang="0">
                  <a:pos x="46" y="26"/>
                </a:cxn>
                <a:cxn ang="0">
                  <a:pos x="38" y="26"/>
                </a:cxn>
                <a:cxn ang="0">
                  <a:pos x="35" y="27"/>
                </a:cxn>
                <a:cxn ang="0">
                  <a:pos x="35" y="26"/>
                </a:cxn>
                <a:cxn ang="0">
                  <a:pos x="29" y="26"/>
                </a:cxn>
                <a:cxn ang="0">
                  <a:pos x="29" y="22"/>
                </a:cxn>
                <a:cxn ang="0">
                  <a:pos x="31" y="21"/>
                </a:cxn>
                <a:cxn ang="0">
                  <a:pos x="25" y="19"/>
                </a:cxn>
                <a:cxn ang="0">
                  <a:pos x="22" y="22"/>
                </a:cxn>
                <a:cxn ang="0">
                  <a:pos x="22" y="18"/>
                </a:cxn>
                <a:cxn ang="0">
                  <a:pos x="29" y="3"/>
                </a:cxn>
              </a:cxnLst>
              <a:rect l="0" t="0" r="0" b="0"/>
              <a:pathLst>
                <a:path w="82" h="87">
                  <a:moveTo>
                    <a:pt x="45" y="4"/>
                  </a:moveTo>
                  <a:cubicBezTo>
                    <a:pt x="45" y="3"/>
                    <a:pt x="44" y="0"/>
                    <a:pt x="42" y="0"/>
                  </a:cubicBezTo>
                  <a:cubicBezTo>
                    <a:pt x="35" y="0"/>
                    <a:pt x="32" y="8"/>
                    <a:pt x="29" y="13"/>
                  </a:cubicBezTo>
                  <a:cubicBezTo>
                    <a:pt x="21" y="24"/>
                    <a:pt x="17" y="47"/>
                    <a:pt x="5" y="54"/>
                  </a:cubicBezTo>
                  <a:cubicBezTo>
                    <a:pt x="5" y="55"/>
                    <a:pt x="6" y="55"/>
                    <a:pt x="8" y="55"/>
                  </a:cubicBezTo>
                  <a:cubicBezTo>
                    <a:pt x="8" y="59"/>
                    <a:pt x="8" y="59"/>
                    <a:pt x="8" y="59"/>
                  </a:cubicBezTo>
                  <a:cubicBezTo>
                    <a:pt x="8" y="59"/>
                    <a:pt x="0" y="66"/>
                    <a:pt x="0" y="67"/>
                  </a:cubicBezTo>
                  <a:cubicBezTo>
                    <a:pt x="0" y="68"/>
                    <a:pt x="2" y="72"/>
                    <a:pt x="5" y="72"/>
                  </a:cubicBezTo>
                  <a:cubicBezTo>
                    <a:pt x="9" y="72"/>
                    <a:pt x="12" y="70"/>
                    <a:pt x="18" y="70"/>
                  </a:cubicBezTo>
                  <a:cubicBezTo>
                    <a:pt x="23" y="70"/>
                    <a:pt x="26" y="72"/>
                    <a:pt x="32" y="72"/>
                  </a:cubicBezTo>
                  <a:cubicBezTo>
                    <a:pt x="35" y="72"/>
                    <a:pt x="38" y="71"/>
                    <a:pt x="41" y="70"/>
                  </a:cubicBezTo>
                  <a:cubicBezTo>
                    <a:pt x="42" y="75"/>
                    <a:pt x="48" y="72"/>
                    <a:pt x="53" y="72"/>
                  </a:cubicBezTo>
                  <a:cubicBezTo>
                    <a:pt x="51" y="75"/>
                    <a:pt x="48" y="75"/>
                    <a:pt x="48" y="80"/>
                  </a:cubicBezTo>
                  <a:cubicBezTo>
                    <a:pt x="48" y="80"/>
                    <a:pt x="50" y="80"/>
                    <a:pt x="51" y="80"/>
                  </a:cubicBezTo>
                  <a:cubicBezTo>
                    <a:pt x="56" y="80"/>
                    <a:pt x="60" y="72"/>
                    <a:pt x="63" y="67"/>
                  </a:cubicBezTo>
                  <a:cubicBezTo>
                    <a:pt x="67" y="71"/>
                    <a:pt x="64" y="80"/>
                    <a:pt x="67" y="80"/>
                  </a:cubicBezTo>
                  <a:cubicBezTo>
                    <a:pt x="69" y="80"/>
                    <a:pt x="70" y="80"/>
                    <a:pt x="72" y="80"/>
                  </a:cubicBezTo>
                  <a:cubicBezTo>
                    <a:pt x="72" y="83"/>
                    <a:pt x="72" y="87"/>
                    <a:pt x="76" y="87"/>
                  </a:cubicBezTo>
                  <a:cubicBezTo>
                    <a:pt x="79" y="87"/>
                    <a:pt x="82" y="80"/>
                    <a:pt x="82" y="75"/>
                  </a:cubicBezTo>
                  <a:cubicBezTo>
                    <a:pt x="82" y="70"/>
                    <a:pt x="79" y="71"/>
                    <a:pt x="79" y="66"/>
                  </a:cubicBezTo>
                  <a:cubicBezTo>
                    <a:pt x="76" y="67"/>
                    <a:pt x="78" y="68"/>
                    <a:pt x="73" y="68"/>
                  </a:cubicBezTo>
                  <a:cubicBezTo>
                    <a:pt x="73" y="64"/>
                    <a:pt x="70" y="63"/>
                    <a:pt x="70" y="60"/>
                  </a:cubicBezTo>
                  <a:cubicBezTo>
                    <a:pt x="70" y="59"/>
                    <a:pt x="75" y="58"/>
                    <a:pt x="75" y="54"/>
                  </a:cubicBezTo>
                  <a:cubicBezTo>
                    <a:pt x="73" y="54"/>
                    <a:pt x="70" y="54"/>
                    <a:pt x="70" y="55"/>
                  </a:cubicBezTo>
                  <a:cubicBezTo>
                    <a:pt x="70" y="47"/>
                    <a:pt x="70" y="43"/>
                    <a:pt x="70" y="39"/>
                  </a:cubicBezTo>
                  <a:cubicBezTo>
                    <a:pt x="69" y="40"/>
                    <a:pt x="63" y="40"/>
                    <a:pt x="59" y="39"/>
                  </a:cubicBezTo>
                  <a:cubicBezTo>
                    <a:pt x="53" y="40"/>
                    <a:pt x="53" y="40"/>
                    <a:pt x="53" y="40"/>
                  </a:cubicBezTo>
                  <a:cubicBezTo>
                    <a:pt x="53" y="39"/>
                    <a:pt x="53" y="39"/>
                    <a:pt x="53" y="39"/>
                  </a:cubicBezTo>
                  <a:cubicBezTo>
                    <a:pt x="45" y="39"/>
                    <a:pt x="45" y="39"/>
                    <a:pt x="45" y="39"/>
                  </a:cubicBezTo>
                  <a:cubicBezTo>
                    <a:pt x="45" y="33"/>
                    <a:pt x="45" y="33"/>
                    <a:pt x="45" y="33"/>
                  </a:cubicBezTo>
                  <a:cubicBezTo>
                    <a:pt x="47" y="32"/>
                    <a:pt x="47" y="32"/>
                    <a:pt x="47" y="32"/>
                  </a:cubicBezTo>
                  <a:cubicBezTo>
                    <a:pt x="45" y="29"/>
                    <a:pt x="42" y="29"/>
                    <a:pt x="39" y="29"/>
                  </a:cubicBezTo>
                  <a:cubicBezTo>
                    <a:pt x="36" y="29"/>
                    <a:pt x="36" y="32"/>
                    <a:pt x="33" y="33"/>
                  </a:cubicBezTo>
                  <a:cubicBezTo>
                    <a:pt x="33" y="28"/>
                    <a:pt x="33" y="28"/>
                    <a:pt x="33" y="28"/>
                  </a:cubicBezTo>
                  <a:cubicBezTo>
                    <a:pt x="36" y="20"/>
                    <a:pt x="45" y="15"/>
                    <a:pt x="45" y="4"/>
                  </a:cubicBezTo>
                </a:path>
              </a:pathLst>
            </a:custGeom>
            <a:grpFill/>
            <a:ln w="9525">
              <a:noFill/>
            </a:ln>
          </p:spPr>
          <p:txBody>
            <a:bodyPr/>
            <a:lstStyle/>
            <a:p>
              <a:endParaRPr lang="zh-CN" altLang="en-US" sz="100"/>
            </a:p>
          </p:txBody>
        </p:sp>
        <p:sp>
          <p:nvSpPr>
            <p:cNvPr id="30862" name="Freeform 428"/>
            <p:cNvSpPr/>
            <p:nvPr/>
          </p:nvSpPr>
          <p:spPr>
            <a:xfrm>
              <a:off x="4266" y="763"/>
              <a:ext cx="83" cy="36"/>
            </a:xfrm>
            <a:custGeom>
              <a:avLst/>
              <a:gdLst/>
              <a:ahLst/>
              <a:cxnLst>
                <a:cxn ang="0">
                  <a:pos x="14" y="28"/>
                </a:cxn>
                <a:cxn ang="0">
                  <a:pos x="20" y="23"/>
                </a:cxn>
                <a:cxn ang="0">
                  <a:pos x="26" y="25"/>
                </a:cxn>
                <a:cxn ang="0">
                  <a:pos x="31" y="23"/>
                </a:cxn>
                <a:cxn ang="0">
                  <a:pos x="37" y="21"/>
                </a:cxn>
                <a:cxn ang="0">
                  <a:pos x="43" y="24"/>
                </a:cxn>
                <a:cxn ang="0">
                  <a:pos x="50" y="21"/>
                </a:cxn>
                <a:cxn ang="0">
                  <a:pos x="58" y="21"/>
                </a:cxn>
                <a:cxn ang="0">
                  <a:pos x="62" y="10"/>
                </a:cxn>
                <a:cxn ang="0">
                  <a:pos x="35" y="2"/>
                </a:cxn>
                <a:cxn ang="0">
                  <a:pos x="30" y="10"/>
                </a:cxn>
                <a:cxn ang="0">
                  <a:pos x="12" y="0"/>
                </a:cxn>
                <a:cxn ang="0">
                  <a:pos x="0" y="13"/>
                </a:cxn>
                <a:cxn ang="0">
                  <a:pos x="14" y="28"/>
                </a:cxn>
              </a:cxnLst>
              <a:rect l="0" t="0" r="0" b="0"/>
              <a:pathLst>
                <a:path w="96" h="41">
                  <a:moveTo>
                    <a:pt x="22" y="41"/>
                  </a:moveTo>
                  <a:cubicBezTo>
                    <a:pt x="26" y="41"/>
                    <a:pt x="28" y="37"/>
                    <a:pt x="31" y="34"/>
                  </a:cubicBezTo>
                  <a:cubicBezTo>
                    <a:pt x="34" y="37"/>
                    <a:pt x="35" y="38"/>
                    <a:pt x="40" y="38"/>
                  </a:cubicBezTo>
                  <a:cubicBezTo>
                    <a:pt x="44" y="38"/>
                    <a:pt x="46" y="34"/>
                    <a:pt x="49" y="34"/>
                  </a:cubicBezTo>
                  <a:cubicBezTo>
                    <a:pt x="53" y="34"/>
                    <a:pt x="55" y="31"/>
                    <a:pt x="58" y="31"/>
                  </a:cubicBezTo>
                  <a:cubicBezTo>
                    <a:pt x="61" y="31"/>
                    <a:pt x="62" y="35"/>
                    <a:pt x="67" y="35"/>
                  </a:cubicBezTo>
                  <a:cubicBezTo>
                    <a:pt x="71" y="35"/>
                    <a:pt x="74" y="31"/>
                    <a:pt x="77" y="31"/>
                  </a:cubicBezTo>
                  <a:cubicBezTo>
                    <a:pt x="89" y="31"/>
                    <a:pt x="89" y="31"/>
                    <a:pt x="89" y="31"/>
                  </a:cubicBezTo>
                  <a:cubicBezTo>
                    <a:pt x="89" y="27"/>
                    <a:pt x="95" y="22"/>
                    <a:pt x="96" y="15"/>
                  </a:cubicBezTo>
                  <a:cubicBezTo>
                    <a:pt x="87" y="12"/>
                    <a:pt x="62" y="2"/>
                    <a:pt x="53" y="2"/>
                  </a:cubicBezTo>
                  <a:cubicBezTo>
                    <a:pt x="49" y="2"/>
                    <a:pt x="46" y="8"/>
                    <a:pt x="46" y="15"/>
                  </a:cubicBezTo>
                  <a:cubicBezTo>
                    <a:pt x="34" y="15"/>
                    <a:pt x="34" y="0"/>
                    <a:pt x="19" y="0"/>
                  </a:cubicBezTo>
                  <a:cubicBezTo>
                    <a:pt x="10" y="0"/>
                    <a:pt x="0" y="8"/>
                    <a:pt x="0" y="19"/>
                  </a:cubicBezTo>
                  <a:cubicBezTo>
                    <a:pt x="0" y="30"/>
                    <a:pt x="10" y="41"/>
                    <a:pt x="22" y="41"/>
                  </a:cubicBezTo>
                </a:path>
              </a:pathLst>
            </a:custGeom>
            <a:grpFill/>
            <a:ln w="9525">
              <a:noFill/>
            </a:ln>
          </p:spPr>
          <p:txBody>
            <a:bodyPr/>
            <a:lstStyle/>
            <a:p>
              <a:endParaRPr lang="zh-CN" altLang="en-US" sz="100"/>
            </a:p>
          </p:txBody>
        </p:sp>
        <p:sp>
          <p:nvSpPr>
            <p:cNvPr id="30863" name="Freeform 429"/>
            <p:cNvSpPr/>
            <p:nvPr/>
          </p:nvSpPr>
          <p:spPr>
            <a:xfrm>
              <a:off x="1853" y="1226"/>
              <a:ext cx="14" cy="8"/>
            </a:xfrm>
            <a:custGeom>
              <a:avLst/>
              <a:gdLst/>
              <a:ahLst/>
              <a:cxnLst>
                <a:cxn ang="0">
                  <a:pos x="8" y="5"/>
                </a:cxn>
                <a:cxn ang="0">
                  <a:pos x="10" y="5"/>
                </a:cxn>
                <a:cxn ang="0">
                  <a:pos x="0" y="0"/>
                </a:cxn>
                <a:cxn ang="0">
                  <a:pos x="0" y="4"/>
                </a:cxn>
                <a:cxn ang="0">
                  <a:pos x="8" y="5"/>
                </a:cxn>
              </a:cxnLst>
              <a:rect l="0" t="0" r="0" b="0"/>
              <a:pathLst>
                <a:path w="17" h="9">
                  <a:moveTo>
                    <a:pt x="15" y="8"/>
                  </a:moveTo>
                  <a:cubicBezTo>
                    <a:pt x="15" y="8"/>
                    <a:pt x="17" y="9"/>
                    <a:pt x="17" y="8"/>
                  </a:cubicBezTo>
                  <a:cubicBezTo>
                    <a:pt x="17" y="1"/>
                    <a:pt x="8" y="0"/>
                    <a:pt x="0" y="0"/>
                  </a:cubicBezTo>
                  <a:cubicBezTo>
                    <a:pt x="2" y="1"/>
                    <a:pt x="2" y="3"/>
                    <a:pt x="0" y="4"/>
                  </a:cubicBezTo>
                  <a:cubicBezTo>
                    <a:pt x="4" y="6"/>
                    <a:pt x="10" y="8"/>
                    <a:pt x="15" y="8"/>
                  </a:cubicBezTo>
                </a:path>
              </a:pathLst>
            </a:custGeom>
            <a:grpFill/>
            <a:ln w="9525">
              <a:noFill/>
            </a:ln>
          </p:spPr>
          <p:txBody>
            <a:bodyPr/>
            <a:lstStyle/>
            <a:p>
              <a:endParaRPr lang="zh-CN" altLang="en-US" sz="100"/>
            </a:p>
          </p:txBody>
        </p:sp>
        <p:sp>
          <p:nvSpPr>
            <p:cNvPr id="30864" name="Freeform 430"/>
            <p:cNvSpPr/>
            <p:nvPr/>
          </p:nvSpPr>
          <p:spPr>
            <a:xfrm>
              <a:off x="1343" y="1266"/>
              <a:ext cx="52" cy="36"/>
            </a:xfrm>
            <a:custGeom>
              <a:avLst/>
              <a:gdLst/>
              <a:ahLst/>
              <a:cxnLst>
                <a:cxn ang="0">
                  <a:pos x="14" y="16"/>
                </a:cxn>
                <a:cxn ang="0">
                  <a:pos x="36" y="28"/>
                </a:cxn>
                <a:cxn ang="0">
                  <a:pos x="39" y="28"/>
                </a:cxn>
                <a:cxn ang="0">
                  <a:pos x="39" y="25"/>
                </a:cxn>
                <a:cxn ang="0">
                  <a:pos x="12" y="4"/>
                </a:cxn>
                <a:cxn ang="0">
                  <a:pos x="3" y="0"/>
                </a:cxn>
                <a:cxn ang="0">
                  <a:pos x="0" y="2"/>
                </a:cxn>
                <a:cxn ang="0">
                  <a:pos x="2" y="2"/>
                </a:cxn>
                <a:cxn ang="0">
                  <a:pos x="6" y="4"/>
                </a:cxn>
                <a:cxn ang="0">
                  <a:pos x="3" y="6"/>
                </a:cxn>
                <a:cxn ang="0">
                  <a:pos x="17" y="12"/>
                </a:cxn>
                <a:cxn ang="0">
                  <a:pos x="14" y="16"/>
                </a:cxn>
              </a:cxnLst>
              <a:rect l="0" t="0" r="0" b="0"/>
              <a:pathLst>
                <a:path w="60" h="41">
                  <a:moveTo>
                    <a:pt x="22" y="24"/>
                  </a:moveTo>
                  <a:cubicBezTo>
                    <a:pt x="30" y="29"/>
                    <a:pt x="46" y="41"/>
                    <a:pt x="57" y="41"/>
                  </a:cubicBezTo>
                  <a:cubicBezTo>
                    <a:pt x="60" y="41"/>
                    <a:pt x="60" y="41"/>
                    <a:pt x="60" y="41"/>
                  </a:cubicBezTo>
                  <a:cubicBezTo>
                    <a:pt x="60" y="37"/>
                    <a:pt x="60" y="37"/>
                    <a:pt x="60" y="37"/>
                  </a:cubicBezTo>
                  <a:cubicBezTo>
                    <a:pt x="48" y="25"/>
                    <a:pt x="37" y="13"/>
                    <a:pt x="19" y="6"/>
                  </a:cubicBezTo>
                  <a:cubicBezTo>
                    <a:pt x="15" y="5"/>
                    <a:pt x="12" y="0"/>
                    <a:pt x="6" y="0"/>
                  </a:cubicBezTo>
                  <a:cubicBezTo>
                    <a:pt x="4" y="0"/>
                    <a:pt x="2" y="1"/>
                    <a:pt x="0" y="2"/>
                  </a:cubicBezTo>
                  <a:cubicBezTo>
                    <a:pt x="2" y="2"/>
                    <a:pt x="2" y="2"/>
                    <a:pt x="2" y="2"/>
                  </a:cubicBezTo>
                  <a:cubicBezTo>
                    <a:pt x="2" y="2"/>
                    <a:pt x="6" y="4"/>
                    <a:pt x="9" y="4"/>
                  </a:cubicBezTo>
                  <a:cubicBezTo>
                    <a:pt x="9" y="5"/>
                    <a:pt x="6" y="8"/>
                    <a:pt x="4" y="9"/>
                  </a:cubicBezTo>
                  <a:cubicBezTo>
                    <a:pt x="6" y="14"/>
                    <a:pt x="19" y="18"/>
                    <a:pt x="27" y="18"/>
                  </a:cubicBezTo>
                  <a:cubicBezTo>
                    <a:pt x="27" y="21"/>
                    <a:pt x="24" y="21"/>
                    <a:pt x="22" y="24"/>
                  </a:cubicBezTo>
                </a:path>
              </a:pathLst>
            </a:custGeom>
            <a:grpFill/>
            <a:ln w="9525">
              <a:noFill/>
            </a:ln>
          </p:spPr>
          <p:txBody>
            <a:bodyPr/>
            <a:lstStyle/>
            <a:p>
              <a:endParaRPr lang="zh-CN" altLang="en-US" sz="100"/>
            </a:p>
          </p:txBody>
        </p:sp>
        <p:sp>
          <p:nvSpPr>
            <p:cNvPr id="30865" name="Freeform 431"/>
            <p:cNvSpPr/>
            <p:nvPr/>
          </p:nvSpPr>
          <p:spPr>
            <a:xfrm>
              <a:off x="1290" y="1212"/>
              <a:ext cx="20" cy="30"/>
            </a:xfrm>
            <a:custGeom>
              <a:avLst/>
              <a:gdLst/>
              <a:ahLst/>
              <a:cxnLst>
                <a:cxn ang="0">
                  <a:pos x="11" y="13"/>
                </a:cxn>
                <a:cxn ang="0">
                  <a:pos x="9" y="10"/>
                </a:cxn>
                <a:cxn ang="0">
                  <a:pos x="9" y="3"/>
                </a:cxn>
                <a:cxn ang="0">
                  <a:pos x="5" y="7"/>
                </a:cxn>
                <a:cxn ang="0">
                  <a:pos x="8" y="4"/>
                </a:cxn>
                <a:cxn ang="0">
                  <a:pos x="0" y="0"/>
                </a:cxn>
                <a:cxn ang="0">
                  <a:pos x="0" y="4"/>
                </a:cxn>
                <a:cxn ang="0">
                  <a:pos x="3" y="9"/>
                </a:cxn>
                <a:cxn ang="0">
                  <a:pos x="9" y="13"/>
                </a:cxn>
                <a:cxn ang="0">
                  <a:pos x="8" y="17"/>
                </a:cxn>
                <a:cxn ang="0">
                  <a:pos x="12" y="23"/>
                </a:cxn>
                <a:cxn ang="0">
                  <a:pos x="9" y="17"/>
                </a:cxn>
                <a:cxn ang="0">
                  <a:pos x="11" y="13"/>
                </a:cxn>
              </a:cxnLst>
              <a:rect l="0" t="0" r="0" b="0"/>
              <a:pathLst>
                <a:path w="23" h="34">
                  <a:moveTo>
                    <a:pt x="17" y="19"/>
                  </a:moveTo>
                  <a:cubicBezTo>
                    <a:pt x="17" y="18"/>
                    <a:pt x="14" y="16"/>
                    <a:pt x="14" y="14"/>
                  </a:cubicBezTo>
                  <a:cubicBezTo>
                    <a:pt x="14" y="10"/>
                    <a:pt x="15" y="6"/>
                    <a:pt x="14" y="3"/>
                  </a:cubicBezTo>
                  <a:cubicBezTo>
                    <a:pt x="14" y="6"/>
                    <a:pt x="11" y="10"/>
                    <a:pt x="8" y="10"/>
                  </a:cubicBezTo>
                  <a:cubicBezTo>
                    <a:pt x="6" y="10"/>
                    <a:pt x="11" y="4"/>
                    <a:pt x="11" y="4"/>
                  </a:cubicBezTo>
                  <a:cubicBezTo>
                    <a:pt x="6" y="3"/>
                    <a:pt x="5" y="0"/>
                    <a:pt x="0" y="0"/>
                  </a:cubicBezTo>
                  <a:cubicBezTo>
                    <a:pt x="0" y="4"/>
                    <a:pt x="0" y="4"/>
                    <a:pt x="0" y="4"/>
                  </a:cubicBezTo>
                  <a:cubicBezTo>
                    <a:pt x="2" y="7"/>
                    <a:pt x="5" y="12"/>
                    <a:pt x="6" y="12"/>
                  </a:cubicBezTo>
                  <a:cubicBezTo>
                    <a:pt x="9" y="12"/>
                    <a:pt x="9" y="18"/>
                    <a:pt x="14" y="19"/>
                  </a:cubicBezTo>
                  <a:cubicBezTo>
                    <a:pt x="14" y="20"/>
                    <a:pt x="11" y="22"/>
                    <a:pt x="11" y="24"/>
                  </a:cubicBezTo>
                  <a:cubicBezTo>
                    <a:pt x="11" y="29"/>
                    <a:pt x="14" y="34"/>
                    <a:pt x="18" y="34"/>
                  </a:cubicBezTo>
                  <a:cubicBezTo>
                    <a:pt x="23" y="34"/>
                    <a:pt x="14" y="26"/>
                    <a:pt x="14" y="24"/>
                  </a:cubicBezTo>
                  <a:cubicBezTo>
                    <a:pt x="14" y="23"/>
                    <a:pt x="17" y="22"/>
                    <a:pt x="17" y="19"/>
                  </a:cubicBezTo>
                </a:path>
              </a:pathLst>
            </a:custGeom>
            <a:grpFill/>
            <a:ln w="9525">
              <a:noFill/>
            </a:ln>
          </p:spPr>
          <p:txBody>
            <a:bodyPr/>
            <a:lstStyle/>
            <a:p>
              <a:endParaRPr lang="zh-CN" altLang="en-US" sz="100"/>
            </a:p>
          </p:txBody>
        </p:sp>
        <p:sp>
          <p:nvSpPr>
            <p:cNvPr id="30866" name="Freeform 432"/>
            <p:cNvSpPr/>
            <p:nvPr/>
          </p:nvSpPr>
          <p:spPr>
            <a:xfrm>
              <a:off x="1055" y="1149"/>
              <a:ext cx="22" cy="17"/>
            </a:xfrm>
            <a:custGeom>
              <a:avLst/>
              <a:gdLst/>
              <a:ahLst/>
              <a:cxnLst>
                <a:cxn ang="0">
                  <a:pos x="0" y="5"/>
                </a:cxn>
                <a:cxn ang="0">
                  <a:pos x="0" y="10"/>
                </a:cxn>
                <a:cxn ang="0">
                  <a:pos x="6" y="13"/>
                </a:cxn>
                <a:cxn ang="0">
                  <a:pos x="16" y="4"/>
                </a:cxn>
                <a:cxn ang="0">
                  <a:pos x="16" y="0"/>
                </a:cxn>
                <a:cxn ang="0">
                  <a:pos x="12" y="0"/>
                </a:cxn>
                <a:cxn ang="0">
                  <a:pos x="0" y="5"/>
                </a:cxn>
              </a:cxnLst>
              <a:rect l="0" t="0" r="0" b="0"/>
              <a:pathLst>
                <a:path w="26" h="19">
                  <a:moveTo>
                    <a:pt x="0" y="8"/>
                  </a:moveTo>
                  <a:cubicBezTo>
                    <a:pt x="0" y="13"/>
                    <a:pt x="0" y="13"/>
                    <a:pt x="0" y="13"/>
                  </a:cubicBezTo>
                  <a:cubicBezTo>
                    <a:pt x="3" y="16"/>
                    <a:pt x="6" y="16"/>
                    <a:pt x="9" y="19"/>
                  </a:cubicBezTo>
                  <a:cubicBezTo>
                    <a:pt x="16" y="13"/>
                    <a:pt x="19" y="11"/>
                    <a:pt x="26" y="5"/>
                  </a:cubicBezTo>
                  <a:cubicBezTo>
                    <a:pt x="26" y="0"/>
                    <a:pt x="26" y="0"/>
                    <a:pt x="26" y="0"/>
                  </a:cubicBezTo>
                  <a:cubicBezTo>
                    <a:pt x="20" y="0"/>
                    <a:pt x="20" y="0"/>
                    <a:pt x="20" y="0"/>
                  </a:cubicBezTo>
                  <a:cubicBezTo>
                    <a:pt x="13" y="0"/>
                    <a:pt x="7" y="5"/>
                    <a:pt x="0" y="8"/>
                  </a:cubicBezTo>
                </a:path>
              </a:pathLst>
            </a:custGeom>
            <a:grpFill/>
            <a:ln w="9525">
              <a:noFill/>
            </a:ln>
          </p:spPr>
          <p:txBody>
            <a:bodyPr/>
            <a:lstStyle/>
            <a:p>
              <a:endParaRPr lang="zh-CN" altLang="en-US" sz="100"/>
            </a:p>
          </p:txBody>
        </p:sp>
        <p:sp>
          <p:nvSpPr>
            <p:cNvPr id="30867" name="Freeform 433"/>
            <p:cNvSpPr/>
            <p:nvPr/>
          </p:nvSpPr>
          <p:spPr>
            <a:xfrm>
              <a:off x="2892" y="1445"/>
              <a:ext cx="31" cy="22"/>
            </a:xfrm>
            <a:custGeom>
              <a:avLst/>
              <a:gdLst/>
              <a:ahLst/>
              <a:cxnLst>
                <a:cxn ang="0">
                  <a:pos x="24" y="3"/>
                </a:cxn>
                <a:cxn ang="0">
                  <a:pos x="14" y="4"/>
                </a:cxn>
                <a:cxn ang="0">
                  <a:pos x="0" y="4"/>
                </a:cxn>
                <a:cxn ang="0">
                  <a:pos x="0" y="6"/>
                </a:cxn>
                <a:cxn ang="0">
                  <a:pos x="4" y="8"/>
                </a:cxn>
                <a:cxn ang="0">
                  <a:pos x="19" y="16"/>
                </a:cxn>
                <a:cxn ang="0">
                  <a:pos x="21" y="17"/>
                </a:cxn>
                <a:cxn ang="0">
                  <a:pos x="24" y="15"/>
                </a:cxn>
                <a:cxn ang="0">
                  <a:pos x="21" y="10"/>
                </a:cxn>
                <a:cxn ang="0">
                  <a:pos x="24" y="6"/>
                </a:cxn>
                <a:cxn ang="0">
                  <a:pos x="24" y="3"/>
                </a:cxn>
              </a:cxnLst>
              <a:rect l="0" t="0" r="0" b="0"/>
              <a:pathLst>
                <a:path w="35" h="25">
                  <a:moveTo>
                    <a:pt x="35" y="3"/>
                  </a:moveTo>
                  <a:cubicBezTo>
                    <a:pt x="28" y="2"/>
                    <a:pt x="26" y="6"/>
                    <a:pt x="20" y="6"/>
                  </a:cubicBezTo>
                  <a:cubicBezTo>
                    <a:pt x="14" y="6"/>
                    <a:pt x="10" y="0"/>
                    <a:pt x="0" y="4"/>
                  </a:cubicBezTo>
                  <a:cubicBezTo>
                    <a:pt x="0" y="9"/>
                    <a:pt x="0" y="9"/>
                    <a:pt x="0" y="9"/>
                  </a:cubicBezTo>
                  <a:cubicBezTo>
                    <a:pt x="2" y="11"/>
                    <a:pt x="5" y="10"/>
                    <a:pt x="7" y="11"/>
                  </a:cubicBezTo>
                  <a:cubicBezTo>
                    <a:pt x="14" y="13"/>
                    <a:pt x="20" y="22"/>
                    <a:pt x="28" y="24"/>
                  </a:cubicBezTo>
                  <a:cubicBezTo>
                    <a:pt x="28" y="25"/>
                    <a:pt x="29" y="25"/>
                    <a:pt x="31" y="25"/>
                  </a:cubicBezTo>
                  <a:cubicBezTo>
                    <a:pt x="32" y="25"/>
                    <a:pt x="34" y="24"/>
                    <a:pt x="34" y="22"/>
                  </a:cubicBezTo>
                  <a:cubicBezTo>
                    <a:pt x="34" y="18"/>
                    <a:pt x="31" y="18"/>
                    <a:pt x="31" y="14"/>
                  </a:cubicBezTo>
                  <a:cubicBezTo>
                    <a:pt x="31" y="13"/>
                    <a:pt x="34" y="9"/>
                    <a:pt x="34" y="9"/>
                  </a:cubicBezTo>
                  <a:lnTo>
                    <a:pt x="35" y="3"/>
                  </a:lnTo>
                  <a:close/>
                </a:path>
              </a:pathLst>
            </a:custGeom>
            <a:grpFill/>
            <a:ln w="9525">
              <a:noFill/>
            </a:ln>
          </p:spPr>
          <p:txBody>
            <a:bodyPr/>
            <a:lstStyle/>
            <a:p>
              <a:endParaRPr lang="zh-CN" altLang="en-US" sz="100"/>
            </a:p>
          </p:txBody>
        </p:sp>
        <p:sp>
          <p:nvSpPr>
            <p:cNvPr id="30868" name="Freeform 434"/>
            <p:cNvSpPr/>
            <p:nvPr/>
          </p:nvSpPr>
          <p:spPr>
            <a:xfrm>
              <a:off x="2850" y="1381"/>
              <a:ext cx="10" cy="20"/>
            </a:xfrm>
            <a:custGeom>
              <a:avLst/>
              <a:gdLst/>
              <a:ahLst/>
              <a:cxnLst>
                <a:cxn ang="0">
                  <a:pos x="6" y="15"/>
                </a:cxn>
                <a:cxn ang="0">
                  <a:pos x="7" y="3"/>
                </a:cxn>
                <a:cxn ang="0">
                  <a:pos x="7" y="0"/>
                </a:cxn>
                <a:cxn ang="0">
                  <a:pos x="3" y="3"/>
                </a:cxn>
                <a:cxn ang="0">
                  <a:pos x="0" y="3"/>
                </a:cxn>
                <a:cxn ang="0">
                  <a:pos x="6" y="15"/>
                </a:cxn>
              </a:cxnLst>
              <a:rect l="0" t="0" r="0" b="0"/>
              <a:pathLst>
                <a:path w="12" h="23">
                  <a:moveTo>
                    <a:pt x="9" y="23"/>
                  </a:moveTo>
                  <a:cubicBezTo>
                    <a:pt x="9" y="20"/>
                    <a:pt x="11" y="10"/>
                    <a:pt x="12" y="5"/>
                  </a:cubicBezTo>
                  <a:cubicBezTo>
                    <a:pt x="11" y="5"/>
                    <a:pt x="11" y="2"/>
                    <a:pt x="11" y="0"/>
                  </a:cubicBezTo>
                  <a:cubicBezTo>
                    <a:pt x="9" y="0"/>
                    <a:pt x="6" y="5"/>
                    <a:pt x="3" y="5"/>
                  </a:cubicBezTo>
                  <a:cubicBezTo>
                    <a:pt x="3" y="5"/>
                    <a:pt x="1" y="5"/>
                    <a:pt x="0" y="5"/>
                  </a:cubicBezTo>
                  <a:cubicBezTo>
                    <a:pt x="3" y="9"/>
                    <a:pt x="5" y="23"/>
                    <a:pt x="9" y="23"/>
                  </a:cubicBezTo>
                </a:path>
              </a:pathLst>
            </a:custGeom>
            <a:grpFill/>
            <a:ln w="9525">
              <a:noFill/>
            </a:ln>
          </p:spPr>
          <p:txBody>
            <a:bodyPr/>
            <a:lstStyle/>
            <a:p>
              <a:endParaRPr lang="zh-CN" altLang="en-US" sz="100"/>
            </a:p>
          </p:txBody>
        </p:sp>
        <p:sp>
          <p:nvSpPr>
            <p:cNvPr id="30869" name="Freeform 435"/>
            <p:cNvSpPr/>
            <p:nvPr/>
          </p:nvSpPr>
          <p:spPr>
            <a:xfrm>
              <a:off x="2858" y="1406"/>
              <a:ext cx="17" cy="32"/>
            </a:xfrm>
            <a:custGeom>
              <a:avLst/>
              <a:gdLst/>
              <a:ahLst/>
              <a:cxnLst>
                <a:cxn ang="0">
                  <a:pos x="3" y="11"/>
                </a:cxn>
                <a:cxn ang="0">
                  <a:pos x="2" y="18"/>
                </a:cxn>
                <a:cxn ang="0">
                  <a:pos x="3" y="25"/>
                </a:cxn>
                <a:cxn ang="0">
                  <a:pos x="12" y="16"/>
                </a:cxn>
                <a:cxn ang="0">
                  <a:pos x="10" y="3"/>
                </a:cxn>
                <a:cxn ang="0">
                  <a:pos x="7" y="0"/>
                </a:cxn>
                <a:cxn ang="0">
                  <a:pos x="0" y="4"/>
                </a:cxn>
                <a:cxn ang="0">
                  <a:pos x="3" y="11"/>
                </a:cxn>
              </a:cxnLst>
              <a:rect l="0" t="0" r="0" b="0"/>
              <a:pathLst>
                <a:path w="20" h="36">
                  <a:moveTo>
                    <a:pt x="5" y="16"/>
                  </a:moveTo>
                  <a:cubicBezTo>
                    <a:pt x="5" y="19"/>
                    <a:pt x="3" y="22"/>
                    <a:pt x="2" y="26"/>
                  </a:cubicBezTo>
                  <a:cubicBezTo>
                    <a:pt x="2" y="30"/>
                    <a:pt x="2" y="36"/>
                    <a:pt x="6" y="36"/>
                  </a:cubicBezTo>
                  <a:cubicBezTo>
                    <a:pt x="11" y="36"/>
                    <a:pt x="19" y="30"/>
                    <a:pt x="19" y="23"/>
                  </a:cubicBezTo>
                  <a:cubicBezTo>
                    <a:pt x="19" y="15"/>
                    <a:pt x="20" y="11"/>
                    <a:pt x="16" y="3"/>
                  </a:cubicBezTo>
                  <a:cubicBezTo>
                    <a:pt x="14" y="3"/>
                    <a:pt x="13" y="0"/>
                    <a:pt x="10" y="0"/>
                  </a:cubicBezTo>
                  <a:cubicBezTo>
                    <a:pt x="6" y="0"/>
                    <a:pt x="5" y="4"/>
                    <a:pt x="0" y="6"/>
                  </a:cubicBezTo>
                  <a:cubicBezTo>
                    <a:pt x="0" y="10"/>
                    <a:pt x="5" y="12"/>
                    <a:pt x="5" y="16"/>
                  </a:cubicBezTo>
                </a:path>
              </a:pathLst>
            </a:custGeom>
            <a:grpFill/>
            <a:ln w="9525">
              <a:noFill/>
            </a:ln>
          </p:spPr>
          <p:txBody>
            <a:bodyPr/>
            <a:lstStyle/>
            <a:p>
              <a:endParaRPr lang="zh-CN" altLang="en-US" sz="100"/>
            </a:p>
          </p:txBody>
        </p:sp>
        <p:sp>
          <p:nvSpPr>
            <p:cNvPr id="30870" name="Freeform 436"/>
            <p:cNvSpPr/>
            <p:nvPr/>
          </p:nvSpPr>
          <p:spPr>
            <a:xfrm>
              <a:off x="2784" y="1424"/>
              <a:ext cx="8" cy="7"/>
            </a:xfrm>
            <a:custGeom>
              <a:avLst/>
              <a:gdLst/>
              <a:ahLst/>
              <a:cxnLst>
                <a:cxn ang="0">
                  <a:pos x="6" y="4"/>
                </a:cxn>
                <a:cxn ang="0">
                  <a:pos x="5" y="0"/>
                </a:cxn>
                <a:cxn ang="0">
                  <a:pos x="0" y="2"/>
                </a:cxn>
                <a:cxn ang="0">
                  <a:pos x="4" y="5"/>
                </a:cxn>
                <a:cxn ang="0">
                  <a:pos x="6" y="4"/>
                </a:cxn>
              </a:cxnLst>
              <a:rect l="0" t="0" r="0" b="0"/>
              <a:pathLst>
                <a:path w="9" h="8">
                  <a:moveTo>
                    <a:pt x="9" y="5"/>
                  </a:moveTo>
                  <a:cubicBezTo>
                    <a:pt x="9" y="4"/>
                    <a:pt x="8" y="1"/>
                    <a:pt x="8" y="0"/>
                  </a:cubicBezTo>
                  <a:cubicBezTo>
                    <a:pt x="5" y="0"/>
                    <a:pt x="3" y="1"/>
                    <a:pt x="0" y="2"/>
                  </a:cubicBezTo>
                  <a:cubicBezTo>
                    <a:pt x="0" y="4"/>
                    <a:pt x="5" y="8"/>
                    <a:pt x="6" y="8"/>
                  </a:cubicBezTo>
                  <a:cubicBezTo>
                    <a:pt x="8" y="8"/>
                    <a:pt x="9" y="6"/>
                    <a:pt x="9" y="5"/>
                  </a:cubicBezTo>
                </a:path>
              </a:pathLst>
            </a:custGeom>
            <a:grpFill/>
            <a:ln w="9525">
              <a:noFill/>
            </a:ln>
          </p:spPr>
          <p:txBody>
            <a:bodyPr/>
            <a:lstStyle/>
            <a:p>
              <a:endParaRPr lang="zh-CN" altLang="en-US" sz="100"/>
            </a:p>
          </p:txBody>
        </p:sp>
        <p:sp>
          <p:nvSpPr>
            <p:cNvPr id="30871" name="Freeform 437"/>
            <p:cNvSpPr/>
            <p:nvPr/>
          </p:nvSpPr>
          <p:spPr>
            <a:xfrm>
              <a:off x="2865" y="1182"/>
              <a:ext cx="11" cy="13"/>
            </a:xfrm>
            <a:custGeom>
              <a:avLst/>
              <a:gdLst/>
              <a:ahLst/>
              <a:cxnLst>
                <a:cxn ang="0">
                  <a:pos x="9" y="7"/>
                </a:cxn>
                <a:cxn ang="0">
                  <a:pos x="6" y="0"/>
                </a:cxn>
                <a:cxn ang="0">
                  <a:pos x="0" y="0"/>
                </a:cxn>
                <a:cxn ang="0">
                  <a:pos x="0" y="5"/>
                </a:cxn>
                <a:cxn ang="0">
                  <a:pos x="7" y="9"/>
                </a:cxn>
                <a:cxn ang="0">
                  <a:pos x="7" y="11"/>
                </a:cxn>
                <a:cxn ang="0">
                  <a:pos x="9" y="7"/>
                </a:cxn>
              </a:cxnLst>
              <a:rect l="0" t="0" r="0" b="0"/>
              <a:pathLst>
                <a:path w="12" h="14">
                  <a:moveTo>
                    <a:pt x="12" y="10"/>
                  </a:moveTo>
                  <a:cubicBezTo>
                    <a:pt x="12" y="5"/>
                    <a:pt x="9" y="6"/>
                    <a:pt x="9" y="0"/>
                  </a:cubicBezTo>
                  <a:cubicBezTo>
                    <a:pt x="0" y="0"/>
                    <a:pt x="0" y="0"/>
                    <a:pt x="0" y="0"/>
                  </a:cubicBezTo>
                  <a:cubicBezTo>
                    <a:pt x="0" y="5"/>
                    <a:pt x="0" y="5"/>
                    <a:pt x="0" y="5"/>
                  </a:cubicBezTo>
                  <a:cubicBezTo>
                    <a:pt x="0" y="10"/>
                    <a:pt x="5" y="12"/>
                    <a:pt x="10" y="12"/>
                  </a:cubicBezTo>
                  <a:cubicBezTo>
                    <a:pt x="10" y="14"/>
                    <a:pt x="10" y="14"/>
                    <a:pt x="10" y="14"/>
                  </a:cubicBezTo>
                  <a:cubicBezTo>
                    <a:pt x="10" y="13"/>
                    <a:pt x="12" y="13"/>
                    <a:pt x="12" y="10"/>
                  </a:cubicBezTo>
                </a:path>
              </a:pathLst>
            </a:custGeom>
            <a:grpFill/>
            <a:ln w="9525">
              <a:noFill/>
            </a:ln>
          </p:spPr>
          <p:txBody>
            <a:bodyPr/>
            <a:lstStyle/>
            <a:p>
              <a:endParaRPr lang="zh-CN" altLang="en-US" sz="100"/>
            </a:p>
          </p:txBody>
        </p:sp>
        <p:sp>
          <p:nvSpPr>
            <p:cNvPr id="30872" name="Freeform 438"/>
            <p:cNvSpPr/>
            <p:nvPr/>
          </p:nvSpPr>
          <p:spPr>
            <a:xfrm>
              <a:off x="2877" y="1170"/>
              <a:ext cx="18" cy="29"/>
            </a:xfrm>
            <a:custGeom>
              <a:avLst/>
              <a:gdLst/>
              <a:ahLst/>
              <a:cxnLst>
                <a:cxn ang="0">
                  <a:pos x="3" y="19"/>
                </a:cxn>
                <a:cxn ang="0">
                  <a:pos x="3" y="18"/>
                </a:cxn>
                <a:cxn ang="0">
                  <a:pos x="0" y="19"/>
                </a:cxn>
                <a:cxn ang="0">
                  <a:pos x="5" y="22"/>
                </a:cxn>
                <a:cxn ang="0">
                  <a:pos x="14" y="9"/>
                </a:cxn>
                <a:cxn ang="0">
                  <a:pos x="6" y="0"/>
                </a:cxn>
                <a:cxn ang="0">
                  <a:pos x="0" y="10"/>
                </a:cxn>
                <a:cxn ang="0">
                  <a:pos x="6" y="15"/>
                </a:cxn>
                <a:cxn ang="0">
                  <a:pos x="3" y="19"/>
                </a:cxn>
              </a:cxnLst>
              <a:rect l="0" t="0" r="0" b="0"/>
              <a:pathLst>
                <a:path w="20" h="33">
                  <a:moveTo>
                    <a:pt x="3" y="29"/>
                  </a:moveTo>
                  <a:cubicBezTo>
                    <a:pt x="3" y="27"/>
                    <a:pt x="3" y="27"/>
                    <a:pt x="3" y="27"/>
                  </a:cubicBezTo>
                  <a:cubicBezTo>
                    <a:pt x="2" y="27"/>
                    <a:pt x="0" y="29"/>
                    <a:pt x="0" y="29"/>
                  </a:cubicBezTo>
                  <a:cubicBezTo>
                    <a:pt x="0" y="30"/>
                    <a:pt x="3" y="33"/>
                    <a:pt x="6" y="33"/>
                  </a:cubicBezTo>
                  <a:cubicBezTo>
                    <a:pt x="16" y="33"/>
                    <a:pt x="11" y="15"/>
                    <a:pt x="20" y="13"/>
                  </a:cubicBezTo>
                  <a:cubicBezTo>
                    <a:pt x="17" y="4"/>
                    <a:pt x="17" y="0"/>
                    <a:pt x="9" y="0"/>
                  </a:cubicBezTo>
                  <a:cubicBezTo>
                    <a:pt x="6" y="0"/>
                    <a:pt x="0" y="13"/>
                    <a:pt x="0" y="15"/>
                  </a:cubicBezTo>
                  <a:cubicBezTo>
                    <a:pt x="0" y="18"/>
                    <a:pt x="4" y="22"/>
                    <a:pt x="9" y="22"/>
                  </a:cubicBezTo>
                  <a:cubicBezTo>
                    <a:pt x="9" y="25"/>
                    <a:pt x="6" y="29"/>
                    <a:pt x="3" y="29"/>
                  </a:cubicBezTo>
                </a:path>
              </a:pathLst>
            </a:custGeom>
            <a:grpFill/>
            <a:ln w="9525">
              <a:noFill/>
            </a:ln>
          </p:spPr>
          <p:txBody>
            <a:bodyPr/>
            <a:lstStyle/>
            <a:p>
              <a:endParaRPr lang="zh-CN" altLang="en-US" sz="100"/>
            </a:p>
          </p:txBody>
        </p:sp>
        <p:sp>
          <p:nvSpPr>
            <p:cNvPr id="30873" name="Freeform 439"/>
            <p:cNvSpPr/>
            <p:nvPr/>
          </p:nvSpPr>
          <p:spPr>
            <a:xfrm>
              <a:off x="2954" y="1141"/>
              <a:ext cx="9" cy="16"/>
            </a:xfrm>
            <a:custGeom>
              <a:avLst/>
              <a:gdLst/>
              <a:ahLst/>
              <a:cxnLst>
                <a:cxn ang="0">
                  <a:pos x="7" y="0"/>
                </a:cxn>
                <a:cxn ang="0">
                  <a:pos x="0" y="7"/>
                </a:cxn>
                <a:cxn ang="0">
                  <a:pos x="0" y="11"/>
                </a:cxn>
                <a:cxn ang="0">
                  <a:pos x="5" y="4"/>
                </a:cxn>
                <a:cxn ang="0">
                  <a:pos x="7" y="0"/>
                </a:cxn>
              </a:cxnLst>
              <a:rect l="0" t="0" r="0" b="0"/>
              <a:pathLst>
                <a:path w="10" h="19">
                  <a:moveTo>
                    <a:pt x="10" y="0"/>
                  </a:moveTo>
                  <a:cubicBezTo>
                    <a:pt x="3" y="0"/>
                    <a:pt x="0" y="9"/>
                    <a:pt x="0" y="12"/>
                  </a:cubicBezTo>
                  <a:cubicBezTo>
                    <a:pt x="0" y="15"/>
                    <a:pt x="0" y="16"/>
                    <a:pt x="0" y="19"/>
                  </a:cubicBezTo>
                  <a:cubicBezTo>
                    <a:pt x="4" y="13"/>
                    <a:pt x="7" y="12"/>
                    <a:pt x="7" y="7"/>
                  </a:cubicBezTo>
                  <a:cubicBezTo>
                    <a:pt x="7" y="4"/>
                    <a:pt x="10" y="1"/>
                    <a:pt x="10" y="0"/>
                  </a:cubicBezTo>
                </a:path>
              </a:pathLst>
            </a:custGeom>
            <a:grpFill/>
            <a:ln w="9525">
              <a:noFill/>
            </a:ln>
          </p:spPr>
          <p:txBody>
            <a:bodyPr/>
            <a:lstStyle/>
            <a:p>
              <a:endParaRPr lang="zh-CN" altLang="en-US" sz="100"/>
            </a:p>
          </p:txBody>
        </p:sp>
        <p:sp>
          <p:nvSpPr>
            <p:cNvPr id="30874" name="Freeform 440"/>
            <p:cNvSpPr/>
            <p:nvPr/>
          </p:nvSpPr>
          <p:spPr>
            <a:xfrm>
              <a:off x="2994" y="1119"/>
              <a:ext cx="14" cy="18"/>
            </a:xfrm>
            <a:custGeom>
              <a:avLst/>
              <a:gdLst/>
              <a:ahLst/>
              <a:cxnLst>
                <a:cxn ang="0">
                  <a:pos x="4" y="13"/>
                </a:cxn>
                <a:cxn ang="0">
                  <a:pos x="9" y="11"/>
                </a:cxn>
                <a:cxn ang="0">
                  <a:pos x="9" y="7"/>
                </a:cxn>
                <a:cxn ang="0">
                  <a:pos x="11" y="3"/>
                </a:cxn>
                <a:cxn ang="0">
                  <a:pos x="7" y="0"/>
                </a:cxn>
                <a:cxn ang="0">
                  <a:pos x="4" y="3"/>
                </a:cxn>
                <a:cxn ang="0">
                  <a:pos x="7" y="7"/>
                </a:cxn>
                <a:cxn ang="0">
                  <a:pos x="0" y="9"/>
                </a:cxn>
                <a:cxn ang="0">
                  <a:pos x="4" y="13"/>
                </a:cxn>
              </a:cxnLst>
              <a:rect l="0" t="0" r="0" b="0"/>
              <a:pathLst>
                <a:path w="16" h="21">
                  <a:moveTo>
                    <a:pt x="4" y="21"/>
                  </a:moveTo>
                  <a:cubicBezTo>
                    <a:pt x="6" y="21"/>
                    <a:pt x="12" y="19"/>
                    <a:pt x="12" y="17"/>
                  </a:cubicBezTo>
                  <a:cubicBezTo>
                    <a:pt x="12" y="11"/>
                    <a:pt x="12" y="11"/>
                    <a:pt x="12" y="11"/>
                  </a:cubicBezTo>
                  <a:cubicBezTo>
                    <a:pt x="13" y="11"/>
                    <a:pt x="15" y="7"/>
                    <a:pt x="16" y="5"/>
                  </a:cubicBezTo>
                  <a:cubicBezTo>
                    <a:pt x="13" y="4"/>
                    <a:pt x="13" y="3"/>
                    <a:pt x="10" y="0"/>
                  </a:cubicBezTo>
                  <a:cubicBezTo>
                    <a:pt x="10" y="0"/>
                    <a:pt x="7" y="3"/>
                    <a:pt x="7" y="5"/>
                  </a:cubicBezTo>
                  <a:cubicBezTo>
                    <a:pt x="7" y="7"/>
                    <a:pt x="9" y="9"/>
                    <a:pt x="10" y="11"/>
                  </a:cubicBezTo>
                  <a:cubicBezTo>
                    <a:pt x="6" y="11"/>
                    <a:pt x="4" y="13"/>
                    <a:pt x="0" y="15"/>
                  </a:cubicBezTo>
                  <a:cubicBezTo>
                    <a:pt x="0" y="17"/>
                    <a:pt x="0" y="21"/>
                    <a:pt x="4" y="21"/>
                  </a:cubicBezTo>
                </a:path>
              </a:pathLst>
            </a:custGeom>
            <a:grpFill/>
            <a:ln w="9525">
              <a:noFill/>
            </a:ln>
          </p:spPr>
          <p:txBody>
            <a:bodyPr/>
            <a:lstStyle/>
            <a:p>
              <a:endParaRPr lang="zh-CN" altLang="en-US" sz="100"/>
            </a:p>
          </p:txBody>
        </p:sp>
        <p:sp>
          <p:nvSpPr>
            <p:cNvPr id="30875" name="Freeform 441"/>
            <p:cNvSpPr/>
            <p:nvPr/>
          </p:nvSpPr>
          <p:spPr>
            <a:xfrm>
              <a:off x="3019" y="1485"/>
              <a:ext cx="23" cy="6"/>
            </a:xfrm>
            <a:custGeom>
              <a:avLst/>
              <a:gdLst/>
              <a:ahLst/>
              <a:cxnLst>
                <a:cxn ang="0">
                  <a:pos x="18" y="2"/>
                </a:cxn>
                <a:cxn ang="0">
                  <a:pos x="0" y="1"/>
                </a:cxn>
                <a:cxn ang="0">
                  <a:pos x="11" y="2"/>
                </a:cxn>
                <a:cxn ang="0">
                  <a:pos x="18" y="2"/>
                </a:cxn>
              </a:cxnLst>
              <a:rect l="0" t="0" r="0" b="0"/>
              <a:pathLst>
                <a:path w="26" h="8">
                  <a:moveTo>
                    <a:pt x="26" y="5"/>
                  </a:moveTo>
                  <a:cubicBezTo>
                    <a:pt x="18" y="3"/>
                    <a:pt x="8" y="0"/>
                    <a:pt x="0" y="1"/>
                  </a:cubicBezTo>
                  <a:cubicBezTo>
                    <a:pt x="4" y="5"/>
                    <a:pt x="13" y="5"/>
                    <a:pt x="15" y="5"/>
                  </a:cubicBezTo>
                  <a:cubicBezTo>
                    <a:pt x="18" y="5"/>
                    <a:pt x="21" y="8"/>
                    <a:pt x="26" y="5"/>
                  </a:cubicBezTo>
                </a:path>
              </a:pathLst>
            </a:custGeom>
            <a:grpFill/>
            <a:ln w="9525">
              <a:noFill/>
            </a:ln>
          </p:spPr>
          <p:txBody>
            <a:bodyPr/>
            <a:lstStyle/>
            <a:p>
              <a:endParaRPr lang="zh-CN" altLang="en-US" sz="100"/>
            </a:p>
          </p:txBody>
        </p:sp>
        <p:sp>
          <p:nvSpPr>
            <p:cNvPr id="30876" name="Freeform 442"/>
            <p:cNvSpPr/>
            <p:nvPr/>
          </p:nvSpPr>
          <p:spPr>
            <a:xfrm>
              <a:off x="3111" y="1481"/>
              <a:ext cx="23" cy="12"/>
            </a:xfrm>
            <a:custGeom>
              <a:avLst/>
              <a:gdLst/>
              <a:ahLst/>
              <a:cxnLst>
                <a:cxn ang="0">
                  <a:pos x="18" y="0"/>
                </a:cxn>
                <a:cxn ang="0">
                  <a:pos x="0" y="6"/>
                </a:cxn>
                <a:cxn ang="0">
                  <a:pos x="2" y="7"/>
                </a:cxn>
                <a:cxn ang="0">
                  <a:pos x="4" y="9"/>
                </a:cxn>
                <a:cxn ang="0">
                  <a:pos x="13" y="6"/>
                </a:cxn>
                <a:cxn ang="0">
                  <a:pos x="14" y="3"/>
                </a:cxn>
                <a:cxn ang="0">
                  <a:pos x="18" y="0"/>
                </a:cxn>
              </a:cxnLst>
              <a:rect l="0" t="0" r="0" b="0"/>
              <a:pathLst>
                <a:path w="26" h="14">
                  <a:moveTo>
                    <a:pt x="26" y="0"/>
                  </a:moveTo>
                  <a:cubicBezTo>
                    <a:pt x="19" y="1"/>
                    <a:pt x="6" y="6"/>
                    <a:pt x="0" y="9"/>
                  </a:cubicBezTo>
                  <a:cubicBezTo>
                    <a:pt x="0" y="10"/>
                    <a:pt x="0" y="11"/>
                    <a:pt x="2" y="11"/>
                  </a:cubicBezTo>
                  <a:cubicBezTo>
                    <a:pt x="2" y="13"/>
                    <a:pt x="3" y="14"/>
                    <a:pt x="5" y="14"/>
                  </a:cubicBezTo>
                  <a:cubicBezTo>
                    <a:pt x="9" y="14"/>
                    <a:pt x="17" y="11"/>
                    <a:pt x="19" y="9"/>
                  </a:cubicBezTo>
                  <a:cubicBezTo>
                    <a:pt x="20" y="8"/>
                    <a:pt x="19" y="5"/>
                    <a:pt x="20" y="4"/>
                  </a:cubicBezTo>
                  <a:cubicBezTo>
                    <a:pt x="23" y="2"/>
                    <a:pt x="25" y="5"/>
                    <a:pt x="26" y="0"/>
                  </a:cubicBezTo>
                </a:path>
              </a:pathLst>
            </a:custGeom>
            <a:grpFill/>
            <a:ln w="9525">
              <a:noFill/>
            </a:ln>
          </p:spPr>
          <p:txBody>
            <a:bodyPr/>
            <a:lstStyle/>
            <a:p>
              <a:endParaRPr lang="zh-CN" altLang="en-US" sz="100"/>
            </a:p>
          </p:txBody>
        </p:sp>
        <p:sp>
          <p:nvSpPr>
            <p:cNvPr id="30877" name="Freeform 443"/>
            <p:cNvSpPr/>
            <p:nvPr/>
          </p:nvSpPr>
          <p:spPr>
            <a:xfrm>
              <a:off x="3340" y="1775"/>
              <a:ext cx="12" cy="5"/>
            </a:xfrm>
            <a:custGeom>
              <a:avLst/>
              <a:gdLst/>
              <a:ahLst/>
              <a:cxnLst>
                <a:cxn ang="0">
                  <a:pos x="3" y="3"/>
                </a:cxn>
                <a:cxn ang="0">
                  <a:pos x="9" y="0"/>
                </a:cxn>
                <a:cxn ang="0">
                  <a:pos x="0" y="3"/>
                </a:cxn>
                <a:cxn ang="0">
                  <a:pos x="3" y="3"/>
                </a:cxn>
              </a:cxnLst>
              <a:rect l="0" t="0" r="0" b="0"/>
              <a:pathLst>
                <a:path w="14" h="6">
                  <a:moveTo>
                    <a:pt x="6" y="6"/>
                  </a:moveTo>
                  <a:cubicBezTo>
                    <a:pt x="9" y="6"/>
                    <a:pt x="12" y="3"/>
                    <a:pt x="14" y="0"/>
                  </a:cubicBezTo>
                  <a:cubicBezTo>
                    <a:pt x="8" y="0"/>
                    <a:pt x="4" y="1"/>
                    <a:pt x="0" y="3"/>
                  </a:cubicBezTo>
                  <a:cubicBezTo>
                    <a:pt x="1" y="6"/>
                    <a:pt x="4" y="6"/>
                    <a:pt x="6" y="6"/>
                  </a:cubicBezTo>
                </a:path>
              </a:pathLst>
            </a:custGeom>
            <a:grpFill/>
            <a:ln w="9525">
              <a:noFill/>
            </a:ln>
          </p:spPr>
          <p:txBody>
            <a:bodyPr/>
            <a:lstStyle/>
            <a:p>
              <a:endParaRPr lang="zh-CN" altLang="en-US" sz="100"/>
            </a:p>
          </p:txBody>
        </p:sp>
        <p:sp>
          <p:nvSpPr>
            <p:cNvPr id="30878" name="Freeform 444"/>
            <p:cNvSpPr/>
            <p:nvPr/>
          </p:nvSpPr>
          <p:spPr>
            <a:xfrm>
              <a:off x="3281" y="919"/>
              <a:ext cx="23" cy="18"/>
            </a:xfrm>
            <a:custGeom>
              <a:avLst/>
              <a:gdLst/>
              <a:ahLst/>
              <a:cxnLst>
                <a:cxn ang="0">
                  <a:pos x="4" y="3"/>
                </a:cxn>
                <a:cxn ang="0">
                  <a:pos x="0" y="9"/>
                </a:cxn>
                <a:cxn ang="0">
                  <a:pos x="5" y="13"/>
                </a:cxn>
                <a:cxn ang="0">
                  <a:pos x="18" y="8"/>
                </a:cxn>
                <a:cxn ang="0">
                  <a:pos x="18" y="4"/>
                </a:cxn>
                <a:cxn ang="0">
                  <a:pos x="8" y="0"/>
                </a:cxn>
                <a:cxn ang="0">
                  <a:pos x="4" y="3"/>
                </a:cxn>
              </a:cxnLst>
              <a:rect l="0" t="0" r="0" b="0"/>
              <a:pathLst>
                <a:path w="26" h="21">
                  <a:moveTo>
                    <a:pt x="6" y="4"/>
                  </a:moveTo>
                  <a:cubicBezTo>
                    <a:pt x="6" y="4"/>
                    <a:pt x="0" y="13"/>
                    <a:pt x="0" y="15"/>
                  </a:cubicBezTo>
                  <a:cubicBezTo>
                    <a:pt x="0" y="20"/>
                    <a:pt x="3" y="21"/>
                    <a:pt x="8" y="21"/>
                  </a:cubicBezTo>
                  <a:cubicBezTo>
                    <a:pt x="16" y="21"/>
                    <a:pt x="20" y="16"/>
                    <a:pt x="26" y="13"/>
                  </a:cubicBezTo>
                  <a:cubicBezTo>
                    <a:pt x="26" y="7"/>
                    <a:pt x="26" y="7"/>
                    <a:pt x="26" y="7"/>
                  </a:cubicBezTo>
                  <a:cubicBezTo>
                    <a:pt x="20" y="5"/>
                    <a:pt x="17" y="0"/>
                    <a:pt x="11" y="0"/>
                  </a:cubicBezTo>
                  <a:cubicBezTo>
                    <a:pt x="8" y="0"/>
                    <a:pt x="8" y="4"/>
                    <a:pt x="6" y="4"/>
                  </a:cubicBezTo>
                </a:path>
              </a:pathLst>
            </a:custGeom>
            <a:grpFill/>
            <a:ln w="9525">
              <a:noFill/>
            </a:ln>
          </p:spPr>
          <p:txBody>
            <a:bodyPr/>
            <a:lstStyle/>
            <a:p>
              <a:endParaRPr lang="zh-CN" altLang="en-US" sz="100"/>
            </a:p>
          </p:txBody>
        </p:sp>
        <p:sp>
          <p:nvSpPr>
            <p:cNvPr id="30879" name="Freeform 445"/>
            <p:cNvSpPr/>
            <p:nvPr/>
          </p:nvSpPr>
          <p:spPr>
            <a:xfrm>
              <a:off x="3398" y="896"/>
              <a:ext cx="18" cy="21"/>
            </a:xfrm>
            <a:custGeom>
              <a:avLst/>
              <a:gdLst/>
              <a:ahLst/>
              <a:cxnLst>
                <a:cxn ang="0">
                  <a:pos x="0" y="7"/>
                </a:cxn>
                <a:cxn ang="0">
                  <a:pos x="9" y="16"/>
                </a:cxn>
                <a:cxn ang="0">
                  <a:pos x="13" y="14"/>
                </a:cxn>
                <a:cxn ang="0">
                  <a:pos x="0" y="7"/>
                </a:cxn>
              </a:cxnLst>
              <a:rect l="0" t="0" r="0" b="0"/>
              <a:pathLst>
                <a:path w="21" h="24">
                  <a:moveTo>
                    <a:pt x="0" y="10"/>
                  </a:moveTo>
                  <a:cubicBezTo>
                    <a:pt x="0" y="16"/>
                    <a:pt x="9" y="23"/>
                    <a:pt x="15" y="23"/>
                  </a:cubicBezTo>
                  <a:cubicBezTo>
                    <a:pt x="15" y="23"/>
                    <a:pt x="21" y="24"/>
                    <a:pt x="21" y="20"/>
                  </a:cubicBezTo>
                  <a:cubicBezTo>
                    <a:pt x="21" y="10"/>
                    <a:pt x="0" y="0"/>
                    <a:pt x="0" y="10"/>
                  </a:cubicBezTo>
                </a:path>
              </a:pathLst>
            </a:custGeom>
            <a:grpFill/>
            <a:ln w="9525">
              <a:noFill/>
            </a:ln>
          </p:spPr>
          <p:txBody>
            <a:bodyPr/>
            <a:lstStyle/>
            <a:p>
              <a:endParaRPr lang="zh-CN" altLang="en-US" sz="100"/>
            </a:p>
          </p:txBody>
        </p:sp>
        <p:sp>
          <p:nvSpPr>
            <p:cNvPr id="30880" name="Freeform 446"/>
            <p:cNvSpPr/>
            <p:nvPr/>
          </p:nvSpPr>
          <p:spPr>
            <a:xfrm>
              <a:off x="3524" y="830"/>
              <a:ext cx="15" cy="12"/>
            </a:xfrm>
            <a:custGeom>
              <a:avLst/>
              <a:gdLst/>
              <a:ahLst/>
              <a:cxnLst>
                <a:cxn ang="0">
                  <a:pos x="11" y="7"/>
                </a:cxn>
                <a:cxn ang="0">
                  <a:pos x="4" y="0"/>
                </a:cxn>
                <a:cxn ang="0">
                  <a:pos x="1" y="7"/>
                </a:cxn>
                <a:cxn ang="0">
                  <a:pos x="1" y="9"/>
                </a:cxn>
                <a:cxn ang="0">
                  <a:pos x="11" y="7"/>
                </a:cxn>
              </a:cxnLst>
              <a:rect l="0" t="0" r="0" b="0"/>
              <a:pathLst>
                <a:path w="18" h="14">
                  <a:moveTo>
                    <a:pt x="18" y="10"/>
                  </a:moveTo>
                  <a:cubicBezTo>
                    <a:pt x="14" y="6"/>
                    <a:pt x="13" y="0"/>
                    <a:pt x="7" y="0"/>
                  </a:cubicBezTo>
                  <a:cubicBezTo>
                    <a:pt x="4" y="0"/>
                    <a:pt x="1" y="6"/>
                    <a:pt x="1" y="10"/>
                  </a:cubicBezTo>
                  <a:cubicBezTo>
                    <a:pt x="1" y="11"/>
                    <a:pt x="0" y="14"/>
                    <a:pt x="1" y="14"/>
                  </a:cubicBezTo>
                  <a:cubicBezTo>
                    <a:pt x="5" y="14"/>
                    <a:pt x="15" y="11"/>
                    <a:pt x="18" y="10"/>
                  </a:cubicBezTo>
                </a:path>
              </a:pathLst>
            </a:custGeom>
            <a:grpFill/>
            <a:ln w="9525">
              <a:noFill/>
            </a:ln>
          </p:spPr>
          <p:txBody>
            <a:bodyPr/>
            <a:lstStyle/>
            <a:p>
              <a:endParaRPr lang="zh-CN" altLang="en-US" sz="100"/>
            </a:p>
          </p:txBody>
        </p:sp>
        <p:sp>
          <p:nvSpPr>
            <p:cNvPr id="30881" name="Freeform 447"/>
            <p:cNvSpPr/>
            <p:nvPr/>
          </p:nvSpPr>
          <p:spPr>
            <a:xfrm>
              <a:off x="4299" y="817"/>
              <a:ext cx="37" cy="16"/>
            </a:xfrm>
            <a:custGeom>
              <a:avLst/>
              <a:gdLst/>
              <a:ahLst/>
              <a:cxnLst>
                <a:cxn ang="0">
                  <a:pos x="20" y="11"/>
                </a:cxn>
                <a:cxn ang="0">
                  <a:pos x="29" y="11"/>
                </a:cxn>
                <a:cxn ang="0">
                  <a:pos x="15" y="0"/>
                </a:cxn>
                <a:cxn ang="0">
                  <a:pos x="0" y="9"/>
                </a:cxn>
                <a:cxn ang="0">
                  <a:pos x="2" y="7"/>
                </a:cxn>
                <a:cxn ang="0">
                  <a:pos x="20" y="11"/>
                </a:cxn>
              </a:cxnLst>
              <a:rect l="0" t="0" r="0" b="0"/>
              <a:pathLst>
                <a:path w="42" h="19">
                  <a:moveTo>
                    <a:pt x="29" y="19"/>
                  </a:moveTo>
                  <a:cubicBezTo>
                    <a:pt x="42" y="19"/>
                    <a:pt x="42" y="19"/>
                    <a:pt x="42" y="19"/>
                  </a:cubicBezTo>
                  <a:cubicBezTo>
                    <a:pt x="42" y="8"/>
                    <a:pt x="33" y="0"/>
                    <a:pt x="21" y="0"/>
                  </a:cubicBezTo>
                  <a:cubicBezTo>
                    <a:pt x="11" y="0"/>
                    <a:pt x="5" y="7"/>
                    <a:pt x="0" y="15"/>
                  </a:cubicBezTo>
                  <a:cubicBezTo>
                    <a:pt x="2" y="12"/>
                    <a:pt x="2" y="12"/>
                    <a:pt x="2" y="12"/>
                  </a:cubicBezTo>
                  <a:cubicBezTo>
                    <a:pt x="11" y="16"/>
                    <a:pt x="21" y="15"/>
                    <a:pt x="29" y="19"/>
                  </a:cubicBezTo>
                </a:path>
              </a:pathLst>
            </a:custGeom>
            <a:grpFill/>
            <a:ln w="9525">
              <a:noFill/>
            </a:ln>
          </p:spPr>
          <p:txBody>
            <a:bodyPr/>
            <a:lstStyle/>
            <a:p>
              <a:endParaRPr lang="zh-CN" altLang="en-US" sz="100"/>
            </a:p>
          </p:txBody>
        </p:sp>
        <p:sp>
          <p:nvSpPr>
            <p:cNvPr id="30882" name="Freeform 448"/>
            <p:cNvSpPr/>
            <p:nvPr/>
          </p:nvSpPr>
          <p:spPr>
            <a:xfrm>
              <a:off x="4368" y="779"/>
              <a:ext cx="51" cy="19"/>
            </a:xfrm>
            <a:custGeom>
              <a:avLst/>
              <a:gdLst/>
              <a:ahLst/>
              <a:cxnLst>
                <a:cxn ang="0">
                  <a:pos x="25" y="14"/>
                </a:cxn>
                <a:cxn ang="0">
                  <a:pos x="38" y="10"/>
                </a:cxn>
                <a:cxn ang="0">
                  <a:pos x="35" y="7"/>
                </a:cxn>
                <a:cxn ang="0">
                  <a:pos x="0" y="0"/>
                </a:cxn>
                <a:cxn ang="0">
                  <a:pos x="3" y="3"/>
                </a:cxn>
                <a:cxn ang="0">
                  <a:pos x="25" y="14"/>
                </a:cxn>
              </a:cxnLst>
              <a:rect l="0" t="0" r="0" b="0"/>
              <a:pathLst>
                <a:path w="59" h="22">
                  <a:moveTo>
                    <a:pt x="38" y="22"/>
                  </a:moveTo>
                  <a:cubicBezTo>
                    <a:pt x="45" y="22"/>
                    <a:pt x="59" y="19"/>
                    <a:pt x="59" y="15"/>
                  </a:cubicBezTo>
                  <a:cubicBezTo>
                    <a:pt x="59" y="12"/>
                    <a:pt x="56" y="10"/>
                    <a:pt x="54" y="10"/>
                  </a:cubicBezTo>
                  <a:cubicBezTo>
                    <a:pt x="51" y="10"/>
                    <a:pt x="5" y="3"/>
                    <a:pt x="0" y="0"/>
                  </a:cubicBezTo>
                  <a:cubicBezTo>
                    <a:pt x="5" y="4"/>
                    <a:pt x="5" y="4"/>
                    <a:pt x="5" y="4"/>
                  </a:cubicBezTo>
                  <a:cubicBezTo>
                    <a:pt x="5" y="16"/>
                    <a:pt x="27" y="22"/>
                    <a:pt x="38" y="22"/>
                  </a:cubicBezTo>
                </a:path>
              </a:pathLst>
            </a:custGeom>
            <a:grpFill/>
            <a:ln w="9525">
              <a:noFill/>
            </a:ln>
          </p:spPr>
          <p:txBody>
            <a:bodyPr/>
            <a:lstStyle/>
            <a:p>
              <a:endParaRPr lang="zh-CN" altLang="en-US" sz="100"/>
            </a:p>
          </p:txBody>
        </p:sp>
        <p:sp>
          <p:nvSpPr>
            <p:cNvPr id="30883" name="Freeform 449"/>
            <p:cNvSpPr/>
            <p:nvPr/>
          </p:nvSpPr>
          <p:spPr>
            <a:xfrm>
              <a:off x="4298" y="805"/>
              <a:ext cx="10" cy="12"/>
            </a:xfrm>
            <a:custGeom>
              <a:avLst/>
              <a:gdLst/>
              <a:ahLst/>
              <a:cxnLst>
                <a:cxn ang="0">
                  <a:pos x="8" y="4"/>
                </a:cxn>
                <a:cxn ang="0">
                  <a:pos x="0" y="4"/>
                </a:cxn>
                <a:cxn ang="0">
                  <a:pos x="5" y="9"/>
                </a:cxn>
                <a:cxn ang="0">
                  <a:pos x="8" y="4"/>
                </a:cxn>
              </a:cxnLst>
              <a:rect l="0" t="0" r="0" b="0"/>
              <a:pathLst>
                <a:path w="11" h="14">
                  <a:moveTo>
                    <a:pt x="11" y="7"/>
                  </a:moveTo>
                  <a:cubicBezTo>
                    <a:pt x="11" y="0"/>
                    <a:pt x="0" y="0"/>
                    <a:pt x="0" y="7"/>
                  </a:cubicBezTo>
                  <a:cubicBezTo>
                    <a:pt x="0" y="13"/>
                    <a:pt x="0" y="14"/>
                    <a:pt x="5" y="14"/>
                  </a:cubicBezTo>
                  <a:cubicBezTo>
                    <a:pt x="8" y="14"/>
                    <a:pt x="11" y="11"/>
                    <a:pt x="11" y="7"/>
                  </a:cubicBezTo>
                </a:path>
              </a:pathLst>
            </a:custGeom>
            <a:grpFill/>
            <a:ln w="9525">
              <a:noFill/>
            </a:ln>
          </p:spPr>
          <p:txBody>
            <a:bodyPr/>
            <a:lstStyle/>
            <a:p>
              <a:endParaRPr lang="zh-CN" altLang="en-US" sz="100"/>
            </a:p>
          </p:txBody>
        </p:sp>
        <p:sp>
          <p:nvSpPr>
            <p:cNvPr id="30884" name="Freeform 450"/>
            <p:cNvSpPr/>
            <p:nvPr/>
          </p:nvSpPr>
          <p:spPr>
            <a:xfrm>
              <a:off x="2048" y="1275"/>
              <a:ext cx="27" cy="15"/>
            </a:xfrm>
            <a:custGeom>
              <a:avLst/>
              <a:gdLst/>
              <a:ahLst/>
              <a:cxnLst>
                <a:cxn ang="0">
                  <a:pos x="21" y="9"/>
                </a:cxn>
                <a:cxn ang="0">
                  <a:pos x="0" y="3"/>
                </a:cxn>
                <a:cxn ang="0">
                  <a:pos x="17" y="11"/>
                </a:cxn>
                <a:cxn ang="0">
                  <a:pos x="21" y="9"/>
                </a:cxn>
              </a:cxnLst>
              <a:rect l="0" t="0" r="0" b="0"/>
              <a:pathLst>
                <a:path w="31" h="18">
                  <a:moveTo>
                    <a:pt x="31" y="15"/>
                  </a:moveTo>
                  <a:cubicBezTo>
                    <a:pt x="22" y="9"/>
                    <a:pt x="15" y="0"/>
                    <a:pt x="0" y="4"/>
                  </a:cubicBezTo>
                  <a:cubicBezTo>
                    <a:pt x="6" y="8"/>
                    <a:pt x="17" y="18"/>
                    <a:pt x="25" y="18"/>
                  </a:cubicBezTo>
                  <a:cubicBezTo>
                    <a:pt x="29" y="18"/>
                    <a:pt x="31" y="18"/>
                    <a:pt x="31" y="15"/>
                  </a:cubicBezTo>
                </a:path>
              </a:pathLst>
            </a:custGeom>
            <a:grpFill/>
            <a:ln w="9525">
              <a:noFill/>
            </a:ln>
          </p:spPr>
          <p:txBody>
            <a:bodyPr/>
            <a:lstStyle/>
            <a:p>
              <a:endParaRPr lang="zh-CN" altLang="en-US" sz="100"/>
            </a:p>
          </p:txBody>
        </p:sp>
        <p:sp>
          <p:nvSpPr>
            <p:cNvPr id="30885" name="Freeform 451"/>
            <p:cNvSpPr/>
            <p:nvPr/>
          </p:nvSpPr>
          <p:spPr>
            <a:xfrm>
              <a:off x="2050" y="1323"/>
              <a:ext cx="22" cy="14"/>
            </a:xfrm>
            <a:custGeom>
              <a:avLst/>
              <a:gdLst/>
              <a:ahLst/>
              <a:cxnLst>
                <a:cxn ang="0">
                  <a:pos x="2" y="0"/>
                </a:cxn>
                <a:cxn ang="0">
                  <a:pos x="0" y="4"/>
                </a:cxn>
                <a:cxn ang="0">
                  <a:pos x="14" y="12"/>
                </a:cxn>
                <a:cxn ang="0">
                  <a:pos x="17" y="7"/>
                </a:cxn>
                <a:cxn ang="0">
                  <a:pos x="17" y="7"/>
                </a:cxn>
                <a:cxn ang="0">
                  <a:pos x="9" y="7"/>
                </a:cxn>
                <a:cxn ang="0">
                  <a:pos x="2" y="0"/>
                </a:cxn>
              </a:cxnLst>
              <a:rect l="0" t="0" r="0" b="0"/>
              <a:pathLst>
                <a:path w="25" h="15">
                  <a:moveTo>
                    <a:pt x="2" y="0"/>
                  </a:moveTo>
                  <a:cubicBezTo>
                    <a:pt x="0" y="0"/>
                    <a:pt x="0" y="2"/>
                    <a:pt x="0" y="4"/>
                  </a:cubicBezTo>
                  <a:cubicBezTo>
                    <a:pt x="0" y="6"/>
                    <a:pt x="17" y="15"/>
                    <a:pt x="20" y="15"/>
                  </a:cubicBezTo>
                  <a:cubicBezTo>
                    <a:pt x="20" y="15"/>
                    <a:pt x="25" y="13"/>
                    <a:pt x="25" y="10"/>
                  </a:cubicBezTo>
                  <a:cubicBezTo>
                    <a:pt x="25" y="7"/>
                    <a:pt x="25" y="7"/>
                    <a:pt x="25" y="7"/>
                  </a:cubicBezTo>
                  <a:cubicBezTo>
                    <a:pt x="13" y="7"/>
                    <a:pt x="13" y="7"/>
                    <a:pt x="13" y="7"/>
                  </a:cubicBezTo>
                  <a:cubicBezTo>
                    <a:pt x="8" y="6"/>
                    <a:pt x="3" y="5"/>
                    <a:pt x="2" y="0"/>
                  </a:cubicBezTo>
                </a:path>
              </a:pathLst>
            </a:custGeom>
            <a:grpFill/>
            <a:ln w="9525">
              <a:noFill/>
            </a:ln>
          </p:spPr>
          <p:txBody>
            <a:bodyPr/>
            <a:lstStyle/>
            <a:p>
              <a:endParaRPr lang="zh-CN" altLang="en-US" sz="100"/>
            </a:p>
          </p:txBody>
        </p:sp>
        <p:sp>
          <p:nvSpPr>
            <p:cNvPr id="30886" name="Freeform 452"/>
            <p:cNvSpPr/>
            <p:nvPr/>
          </p:nvSpPr>
          <p:spPr>
            <a:xfrm>
              <a:off x="2081" y="1323"/>
              <a:ext cx="14" cy="20"/>
            </a:xfrm>
            <a:custGeom>
              <a:avLst/>
              <a:gdLst/>
              <a:ahLst/>
              <a:cxnLst>
                <a:cxn ang="0">
                  <a:pos x="11" y="12"/>
                </a:cxn>
                <a:cxn ang="0">
                  <a:pos x="11" y="9"/>
                </a:cxn>
                <a:cxn ang="0">
                  <a:pos x="9" y="5"/>
                </a:cxn>
                <a:cxn ang="0">
                  <a:pos x="7" y="0"/>
                </a:cxn>
                <a:cxn ang="0">
                  <a:pos x="0" y="13"/>
                </a:cxn>
                <a:cxn ang="0">
                  <a:pos x="5" y="16"/>
                </a:cxn>
                <a:cxn ang="0">
                  <a:pos x="11" y="12"/>
                </a:cxn>
              </a:cxnLst>
              <a:rect l="0" t="0" r="0" b="0"/>
              <a:pathLst>
                <a:path w="16" h="22">
                  <a:moveTo>
                    <a:pt x="16" y="15"/>
                  </a:moveTo>
                  <a:cubicBezTo>
                    <a:pt x="16" y="12"/>
                    <a:pt x="16" y="12"/>
                    <a:pt x="16" y="12"/>
                  </a:cubicBezTo>
                  <a:cubicBezTo>
                    <a:pt x="6" y="12"/>
                    <a:pt x="13" y="9"/>
                    <a:pt x="13" y="5"/>
                  </a:cubicBezTo>
                  <a:cubicBezTo>
                    <a:pt x="13" y="4"/>
                    <a:pt x="10" y="2"/>
                    <a:pt x="10" y="0"/>
                  </a:cubicBezTo>
                  <a:cubicBezTo>
                    <a:pt x="6" y="2"/>
                    <a:pt x="0" y="13"/>
                    <a:pt x="0" y="17"/>
                  </a:cubicBezTo>
                  <a:cubicBezTo>
                    <a:pt x="0" y="19"/>
                    <a:pt x="3" y="22"/>
                    <a:pt x="8" y="22"/>
                  </a:cubicBezTo>
                  <a:cubicBezTo>
                    <a:pt x="12" y="22"/>
                    <a:pt x="16" y="18"/>
                    <a:pt x="16" y="15"/>
                  </a:cubicBezTo>
                </a:path>
              </a:pathLst>
            </a:custGeom>
            <a:grpFill/>
            <a:ln w="9525">
              <a:noFill/>
            </a:ln>
          </p:spPr>
          <p:txBody>
            <a:bodyPr/>
            <a:lstStyle/>
            <a:p>
              <a:endParaRPr lang="zh-CN" altLang="en-US" sz="100"/>
            </a:p>
          </p:txBody>
        </p:sp>
        <p:sp>
          <p:nvSpPr>
            <p:cNvPr id="30887" name="Freeform 453"/>
            <p:cNvSpPr/>
            <p:nvPr/>
          </p:nvSpPr>
          <p:spPr>
            <a:xfrm>
              <a:off x="916" y="1106"/>
              <a:ext cx="18" cy="7"/>
            </a:xfrm>
            <a:custGeom>
              <a:avLst/>
              <a:gdLst/>
              <a:ahLst/>
              <a:cxnLst>
                <a:cxn ang="0">
                  <a:pos x="11" y="1"/>
                </a:cxn>
                <a:cxn ang="0">
                  <a:pos x="5" y="3"/>
                </a:cxn>
                <a:cxn ang="0">
                  <a:pos x="0" y="3"/>
                </a:cxn>
                <a:cxn ang="0">
                  <a:pos x="5" y="5"/>
                </a:cxn>
                <a:cxn ang="0">
                  <a:pos x="14" y="5"/>
                </a:cxn>
                <a:cxn ang="0">
                  <a:pos x="11" y="1"/>
                </a:cxn>
              </a:cxnLst>
              <a:rect l="0" t="0" r="0" b="0"/>
              <a:pathLst>
                <a:path w="20" h="8">
                  <a:moveTo>
                    <a:pt x="14" y="1"/>
                  </a:moveTo>
                  <a:cubicBezTo>
                    <a:pt x="10" y="1"/>
                    <a:pt x="8" y="0"/>
                    <a:pt x="6" y="3"/>
                  </a:cubicBezTo>
                  <a:cubicBezTo>
                    <a:pt x="0" y="3"/>
                    <a:pt x="0" y="3"/>
                    <a:pt x="0" y="3"/>
                  </a:cubicBezTo>
                  <a:cubicBezTo>
                    <a:pt x="0" y="6"/>
                    <a:pt x="3" y="7"/>
                    <a:pt x="5" y="8"/>
                  </a:cubicBezTo>
                  <a:cubicBezTo>
                    <a:pt x="20" y="8"/>
                    <a:pt x="20" y="8"/>
                    <a:pt x="20" y="8"/>
                  </a:cubicBezTo>
                  <a:cubicBezTo>
                    <a:pt x="19" y="3"/>
                    <a:pt x="19" y="1"/>
                    <a:pt x="14" y="1"/>
                  </a:cubicBezTo>
                </a:path>
              </a:pathLst>
            </a:custGeom>
            <a:grpFill/>
            <a:ln w="9525">
              <a:noFill/>
            </a:ln>
          </p:spPr>
          <p:txBody>
            <a:bodyPr/>
            <a:lstStyle/>
            <a:p>
              <a:endParaRPr lang="zh-CN" altLang="en-US" sz="100"/>
            </a:p>
          </p:txBody>
        </p:sp>
      </p:grpSp>
      <p:grpSp>
        <p:nvGrpSpPr>
          <p:cNvPr id="52720" name="Group 496"/>
          <p:cNvGrpSpPr>
            <a:grpSpLocks noChangeAspect="1"/>
          </p:cNvGrpSpPr>
          <p:nvPr/>
        </p:nvGrpSpPr>
        <p:grpSpPr>
          <a:xfrm>
            <a:off x="6267450" y="4822190"/>
            <a:ext cx="278765" cy="267970"/>
            <a:chOff x="3062" y="1642"/>
            <a:chExt cx="78" cy="75"/>
          </a:xfrm>
        </p:grpSpPr>
        <p:sp>
          <p:nvSpPr>
            <p:cNvPr id="30897" name="Freeform 460"/>
            <p:cNvSpPr>
              <a:spLocks noChangeAspect="1"/>
            </p:cNvSpPr>
            <p:nvPr/>
          </p:nvSpPr>
          <p:spPr>
            <a:xfrm>
              <a:off x="3062" y="1688"/>
              <a:ext cx="51" cy="29"/>
            </a:xfrm>
            <a:custGeom>
              <a:avLst/>
              <a:gdLst/>
              <a:ahLst/>
              <a:cxnLst>
                <a:cxn ang="0">
                  <a:pos x="18" y="0"/>
                </a:cxn>
                <a:cxn ang="0">
                  <a:pos x="12" y="1"/>
                </a:cxn>
                <a:cxn ang="0">
                  <a:pos x="5" y="14"/>
                </a:cxn>
                <a:cxn ang="0">
                  <a:pos x="13" y="18"/>
                </a:cxn>
                <a:cxn ang="0">
                  <a:pos x="14" y="18"/>
                </a:cxn>
                <a:cxn ang="0">
                  <a:pos x="14" y="18"/>
                </a:cxn>
                <a:cxn ang="0">
                  <a:pos x="14" y="18"/>
                </a:cxn>
                <a:cxn ang="0">
                  <a:pos x="38" y="22"/>
                </a:cxn>
                <a:cxn ang="0">
                  <a:pos x="33" y="7"/>
                </a:cxn>
                <a:cxn ang="0">
                  <a:pos x="33" y="7"/>
                </a:cxn>
                <a:cxn ang="0">
                  <a:pos x="33" y="7"/>
                </a:cxn>
                <a:cxn ang="0">
                  <a:pos x="33" y="7"/>
                </a:cxn>
                <a:cxn ang="0">
                  <a:pos x="30" y="4"/>
                </a:cxn>
                <a:cxn ang="0">
                  <a:pos x="18" y="0"/>
                </a:cxn>
              </a:cxnLst>
              <a:rect l="0" t="0" r="0" b="0"/>
              <a:pathLst>
                <a:path w="59" h="33">
                  <a:moveTo>
                    <a:pt x="28" y="0"/>
                  </a:moveTo>
                  <a:cubicBezTo>
                    <a:pt x="25" y="0"/>
                    <a:pt x="22" y="0"/>
                    <a:pt x="19" y="1"/>
                  </a:cubicBezTo>
                  <a:cubicBezTo>
                    <a:pt x="7" y="4"/>
                    <a:pt x="0" y="13"/>
                    <a:pt x="8" y="21"/>
                  </a:cubicBezTo>
                  <a:cubicBezTo>
                    <a:pt x="11" y="23"/>
                    <a:pt x="15" y="25"/>
                    <a:pt x="20" y="26"/>
                  </a:cubicBezTo>
                  <a:cubicBezTo>
                    <a:pt x="21" y="26"/>
                    <a:pt x="21" y="26"/>
                    <a:pt x="21" y="26"/>
                  </a:cubicBezTo>
                  <a:cubicBezTo>
                    <a:pt x="21" y="26"/>
                    <a:pt x="21" y="26"/>
                    <a:pt x="21" y="26"/>
                  </a:cubicBezTo>
                  <a:cubicBezTo>
                    <a:pt x="21" y="27"/>
                    <a:pt x="21" y="27"/>
                    <a:pt x="21" y="27"/>
                  </a:cubicBezTo>
                  <a:cubicBezTo>
                    <a:pt x="59" y="33"/>
                    <a:pt x="59" y="33"/>
                    <a:pt x="59" y="33"/>
                  </a:cubicBezTo>
                  <a:cubicBezTo>
                    <a:pt x="51" y="10"/>
                    <a:pt x="51" y="10"/>
                    <a:pt x="51" y="10"/>
                  </a:cubicBezTo>
                  <a:cubicBezTo>
                    <a:pt x="51" y="10"/>
                    <a:pt x="51" y="10"/>
                    <a:pt x="51" y="10"/>
                  </a:cubicBezTo>
                  <a:cubicBezTo>
                    <a:pt x="51" y="10"/>
                    <a:pt x="51" y="10"/>
                    <a:pt x="51" y="10"/>
                  </a:cubicBezTo>
                  <a:cubicBezTo>
                    <a:pt x="51" y="10"/>
                    <a:pt x="51" y="10"/>
                    <a:pt x="51" y="10"/>
                  </a:cubicBezTo>
                  <a:cubicBezTo>
                    <a:pt x="50" y="8"/>
                    <a:pt x="48" y="6"/>
                    <a:pt x="46" y="4"/>
                  </a:cubicBezTo>
                  <a:cubicBezTo>
                    <a:pt x="42" y="2"/>
                    <a:pt x="35" y="0"/>
                    <a:pt x="28" y="0"/>
                  </a:cubicBezTo>
                </a:path>
              </a:pathLst>
            </a:custGeom>
            <a:solidFill>
              <a:srgbClr val="58322E"/>
            </a:solidFill>
            <a:ln w="9525">
              <a:noFill/>
            </a:ln>
          </p:spPr>
          <p:txBody>
            <a:bodyPr/>
            <a:lstStyle/>
            <a:p>
              <a:endParaRPr lang="zh-CN" altLang="en-US" sz="100"/>
            </a:p>
          </p:txBody>
        </p:sp>
        <p:sp>
          <p:nvSpPr>
            <p:cNvPr id="30898" name="Freeform 461"/>
            <p:cNvSpPr>
              <a:spLocks noChangeAspect="1"/>
            </p:cNvSpPr>
            <p:nvPr/>
          </p:nvSpPr>
          <p:spPr>
            <a:xfrm>
              <a:off x="3086" y="1642"/>
              <a:ext cx="54" cy="75"/>
            </a:xfrm>
            <a:custGeom>
              <a:avLst/>
              <a:gdLst/>
              <a:ahLst/>
              <a:cxnLst>
                <a:cxn ang="0">
                  <a:pos x="38" y="31"/>
                </a:cxn>
                <a:cxn ang="0">
                  <a:pos x="38" y="31"/>
                </a:cxn>
                <a:cxn ang="0">
                  <a:pos x="41" y="20"/>
                </a:cxn>
                <a:cxn ang="0">
                  <a:pos x="21" y="0"/>
                </a:cxn>
                <a:cxn ang="0">
                  <a:pos x="0" y="20"/>
                </a:cxn>
                <a:cxn ang="0">
                  <a:pos x="3" y="31"/>
                </a:cxn>
                <a:cxn ang="0">
                  <a:pos x="3" y="31"/>
                </a:cxn>
                <a:cxn ang="0">
                  <a:pos x="3" y="31"/>
                </a:cxn>
                <a:cxn ang="0">
                  <a:pos x="3" y="31"/>
                </a:cxn>
                <a:cxn ang="0">
                  <a:pos x="21" y="57"/>
                </a:cxn>
                <a:cxn ang="0">
                  <a:pos x="37" y="31"/>
                </a:cxn>
                <a:cxn ang="0">
                  <a:pos x="37" y="31"/>
                </a:cxn>
                <a:cxn ang="0">
                  <a:pos x="38" y="31"/>
                </a:cxn>
              </a:cxnLst>
              <a:rect l="0" t="0" r="0" b="0"/>
              <a:pathLst>
                <a:path w="62" h="86">
                  <a:moveTo>
                    <a:pt x="57" y="47"/>
                  </a:moveTo>
                  <a:cubicBezTo>
                    <a:pt x="57" y="47"/>
                    <a:pt x="57" y="47"/>
                    <a:pt x="57" y="47"/>
                  </a:cubicBezTo>
                  <a:cubicBezTo>
                    <a:pt x="60" y="42"/>
                    <a:pt x="62" y="36"/>
                    <a:pt x="62" y="30"/>
                  </a:cubicBezTo>
                  <a:cubicBezTo>
                    <a:pt x="62" y="13"/>
                    <a:pt x="48" y="0"/>
                    <a:pt x="31" y="0"/>
                  </a:cubicBezTo>
                  <a:cubicBezTo>
                    <a:pt x="14" y="0"/>
                    <a:pt x="0" y="13"/>
                    <a:pt x="0" y="30"/>
                  </a:cubicBezTo>
                  <a:cubicBezTo>
                    <a:pt x="0" y="36"/>
                    <a:pt x="2" y="42"/>
                    <a:pt x="5" y="47"/>
                  </a:cubicBezTo>
                  <a:cubicBezTo>
                    <a:pt x="5" y="47"/>
                    <a:pt x="5" y="47"/>
                    <a:pt x="5" y="47"/>
                  </a:cubicBezTo>
                  <a:cubicBezTo>
                    <a:pt x="5" y="47"/>
                    <a:pt x="5" y="47"/>
                    <a:pt x="5" y="47"/>
                  </a:cubicBezTo>
                  <a:cubicBezTo>
                    <a:pt x="6" y="47"/>
                    <a:pt x="6" y="47"/>
                    <a:pt x="6" y="47"/>
                  </a:cubicBezTo>
                  <a:cubicBezTo>
                    <a:pt x="31" y="86"/>
                    <a:pt x="31" y="86"/>
                    <a:pt x="31" y="86"/>
                  </a:cubicBezTo>
                  <a:cubicBezTo>
                    <a:pt x="56" y="47"/>
                    <a:pt x="56" y="47"/>
                    <a:pt x="56" y="47"/>
                  </a:cubicBezTo>
                  <a:cubicBezTo>
                    <a:pt x="56" y="47"/>
                    <a:pt x="56" y="47"/>
                    <a:pt x="56" y="47"/>
                  </a:cubicBezTo>
                  <a:lnTo>
                    <a:pt x="57" y="47"/>
                  </a:lnTo>
                  <a:close/>
                </a:path>
              </a:pathLst>
            </a:custGeom>
            <a:solidFill>
              <a:srgbClr val="FAEE00"/>
            </a:solidFill>
            <a:ln w="9525">
              <a:noFill/>
            </a:ln>
          </p:spPr>
          <p:txBody>
            <a:bodyPr/>
            <a:lstStyle/>
            <a:p>
              <a:endParaRPr lang="zh-CN" altLang="en-US" sz="100"/>
            </a:p>
          </p:txBody>
        </p:sp>
        <p:sp>
          <p:nvSpPr>
            <p:cNvPr id="30899" name="Oval 462"/>
            <p:cNvSpPr>
              <a:spLocks noChangeAspect="1"/>
            </p:cNvSpPr>
            <p:nvPr/>
          </p:nvSpPr>
          <p:spPr>
            <a:xfrm>
              <a:off x="3109" y="1656"/>
              <a:ext cx="23" cy="23"/>
            </a:xfrm>
            <a:prstGeom prst="ellipse">
              <a:avLst/>
            </a:prstGeom>
            <a:solidFill>
              <a:srgbClr val="3E3A39"/>
            </a:solidFill>
            <a:ln w="9525">
              <a:noFill/>
            </a:ln>
          </p:spPr>
          <p:txBody>
            <a:bodyPr anchor="t" anchorCtr="0"/>
            <a:lstStyle/>
            <a:p>
              <a:endParaRPr lang="zh-CN" altLang="en-US" sz="100" dirty="0">
                <a:latin typeface="Arial" panose="020B0604020202020204" pitchFamily="34" charset="0"/>
                <a:ea typeface="宋体" panose="02010600030101010101" pitchFamily="2" charset="-122"/>
              </a:endParaRPr>
            </a:p>
          </p:txBody>
        </p:sp>
      </p:grpSp>
      <p:grpSp>
        <p:nvGrpSpPr>
          <p:cNvPr id="52717" name="Group 493"/>
          <p:cNvGrpSpPr>
            <a:grpSpLocks noChangeAspect="1"/>
          </p:cNvGrpSpPr>
          <p:nvPr/>
        </p:nvGrpSpPr>
        <p:grpSpPr>
          <a:xfrm>
            <a:off x="9687560" y="3712210"/>
            <a:ext cx="283210" cy="267970"/>
            <a:chOff x="3682" y="1570"/>
            <a:chExt cx="79" cy="75"/>
          </a:xfrm>
        </p:grpSpPr>
        <p:sp>
          <p:nvSpPr>
            <p:cNvPr id="30901" name="Freeform 463"/>
            <p:cNvSpPr>
              <a:spLocks noChangeAspect="1"/>
            </p:cNvSpPr>
            <p:nvPr/>
          </p:nvSpPr>
          <p:spPr>
            <a:xfrm>
              <a:off x="3682" y="1616"/>
              <a:ext cx="52" cy="29"/>
            </a:xfrm>
            <a:custGeom>
              <a:avLst/>
              <a:gdLst/>
              <a:ahLst/>
              <a:cxnLst>
                <a:cxn ang="0">
                  <a:pos x="20" y="0"/>
                </a:cxn>
                <a:cxn ang="0">
                  <a:pos x="13" y="1"/>
                </a:cxn>
                <a:cxn ang="0">
                  <a:pos x="5" y="14"/>
                </a:cxn>
                <a:cxn ang="0">
                  <a:pos x="15" y="18"/>
                </a:cxn>
                <a:cxn ang="0">
                  <a:pos x="15" y="18"/>
                </a:cxn>
                <a:cxn ang="0">
                  <a:pos x="15" y="18"/>
                </a:cxn>
                <a:cxn ang="0">
                  <a:pos x="15" y="18"/>
                </a:cxn>
                <a:cxn ang="0">
                  <a:pos x="41" y="22"/>
                </a:cxn>
                <a:cxn ang="0">
                  <a:pos x="35" y="8"/>
                </a:cxn>
                <a:cxn ang="0">
                  <a:pos x="35" y="8"/>
                </a:cxn>
                <a:cxn ang="0">
                  <a:pos x="35" y="8"/>
                </a:cxn>
                <a:cxn ang="0">
                  <a:pos x="35" y="7"/>
                </a:cxn>
                <a:cxn ang="0">
                  <a:pos x="32" y="4"/>
                </a:cxn>
                <a:cxn ang="0">
                  <a:pos x="20" y="0"/>
                </a:cxn>
              </a:cxnLst>
              <a:rect l="0" t="0" r="0" b="0"/>
              <a:pathLst>
                <a:path w="59" h="33">
                  <a:moveTo>
                    <a:pt x="29" y="0"/>
                  </a:moveTo>
                  <a:cubicBezTo>
                    <a:pt x="26" y="0"/>
                    <a:pt x="22" y="1"/>
                    <a:pt x="19" y="1"/>
                  </a:cubicBezTo>
                  <a:cubicBezTo>
                    <a:pt x="7" y="5"/>
                    <a:pt x="0" y="13"/>
                    <a:pt x="8" y="21"/>
                  </a:cubicBezTo>
                  <a:cubicBezTo>
                    <a:pt x="11" y="24"/>
                    <a:pt x="16" y="26"/>
                    <a:pt x="21" y="27"/>
                  </a:cubicBezTo>
                  <a:cubicBezTo>
                    <a:pt x="21" y="27"/>
                    <a:pt x="21" y="27"/>
                    <a:pt x="21" y="27"/>
                  </a:cubicBezTo>
                  <a:cubicBezTo>
                    <a:pt x="21" y="27"/>
                    <a:pt x="21" y="27"/>
                    <a:pt x="21" y="27"/>
                  </a:cubicBezTo>
                  <a:cubicBezTo>
                    <a:pt x="22" y="27"/>
                    <a:pt x="22" y="27"/>
                    <a:pt x="22" y="27"/>
                  </a:cubicBezTo>
                  <a:cubicBezTo>
                    <a:pt x="59" y="33"/>
                    <a:pt x="59" y="33"/>
                    <a:pt x="59" y="33"/>
                  </a:cubicBezTo>
                  <a:cubicBezTo>
                    <a:pt x="51" y="11"/>
                    <a:pt x="51" y="11"/>
                    <a:pt x="51" y="11"/>
                  </a:cubicBezTo>
                  <a:cubicBezTo>
                    <a:pt x="51" y="11"/>
                    <a:pt x="51" y="11"/>
                    <a:pt x="51" y="11"/>
                  </a:cubicBezTo>
                  <a:cubicBezTo>
                    <a:pt x="51" y="11"/>
                    <a:pt x="51" y="11"/>
                    <a:pt x="51" y="11"/>
                  </a:cubicBezTo>
                  <a:cubicBezTo>
                    <a:pt x="51" y="10"/>
                    <a:pt x="51" y="10"/>
                    <a:pt x="51" y="10"/>
                  </a:cubicBezTo>
                  <a:cubicBezTo>
                    <a:pt x="50" y="8"/>
                    <a:pt x="49" y="6"/>
                    <a:pt x="46" y="5"/>
                  </a:cubicBezTo>
                  <a:cubicBezTo>
                    <a:pt x="42" y="2"/>
                    <a:pt x="36" y="0"/>
                    <a:pt x="29" y="0"/>
                  </a:cubicBezTo>
                </a:path>
              </a:pathLst>
            </a:custGeom>
            <a:solidFill>
              <a:srgbClr val="58322E"/>
            </a:solidFill>
            <a:ln w="9525">
              <a:noFill/>
            </a:ln>
          </p:spPr>
          <p:txBody>
            <a:bodyPr/>
            <a:lstStyle/>
            <a:p>
              <a:endParaRPr lang="zh-CN" altLang="en-US" sz="100"/>
            </a:p>
          </p:txBody>
        </p:sp>
        <p:sp>
          <p:nvSpPr>
            <p:cNvPr id="30902" name="Freeform 464"/>
            <p:cNvSpPr>
              <a:spLocks noChangeAspect="1"/>
            </p:cNvSpPr>
            <p:nvPr/>
          </p:nvSpPr>
          <p:spPr>
            <a:xfrm>
              <a:off x="3708" y="1570"/>
              <a:ext cx="53" cy="75"/>
            </a:xfrm>
            <a:custGeom>
              <a:avLst/>
              <a:gdLst/>
              <a:ahLst/>
              <a:cxnLst>
                <a:cxn ang="0">
                  <a:pos x="37" y="31"/>
                </a:cxn>
                <a:cxn ang="0">
                  <a:pos x="37" y="31"/>
                </a:cxn>
                <a:cxn ang="0">
                  <a:pos x="40" y="21"/>
                </a:cxn>
                <a:cxn ang="0">
                  <a:pos x="20" y="0"/>
                </a:cxn>
                <a:cxn ang="0">
                  <a:pos x="0" y="21"/>
                </a:cxn>
                <a:cxn ang="0">
                  <a:pos x="3" y="31"/>
                </a:cxn>
                <a:cxn ang="0">
                  <a:pos x="3" y="31"/>
                </a:cxn>
                <a:cxn ang="0">
                  <a:pos x="3" y="32"/>
                </a:cxn>
                <a:cxn ang="0">
                  <a:pos x="3" y="32"/>
                </a:cxn>
                <a:cxn ang="0">
                  <a:pos x="20" y="57"/>
                </a:cxn>
                <a:cxn ang="0">
                  <a:pos x="37" y="32"/>
                </a:cxn>
                <a:cxn ang="0">
                  <a:pos x="37" y="32"/>
                </a:cxn>
                <a:cxn ang="0">
                  <a:pos x="37" y="31"/>
                </a:cxn>
              </a:cxnLst>
              <a:rect l="0" t="0" r="0" b="0"/>
              <a:pathLst>
                <a:path w="61" h="86">
                  <a:moveTo>
                    <a:pt x="56" y="47"/>
                  </a:moveTo>
                  <a:cubicBezTo>
                    <a:pt x="56" y="47"/>
                    <a:pt x="56" y="47"/>
                    <a:pt x="56" y="47"/>
                  </a:cubicBezTo>
                  <a:cubicBezTo>
                    <a:pt x="59" y="43"/>
                    <a:pt x="61" y="37"/>
                    <a:pt x="61" y="31"/>
                  </a:cubicBezTo>
                  <a:cubicBezTo>
                    <a:pt x="61" y="14"/>
                    <a:pt x="47" y="0"/>
                    <a:pt x="30" y="0"/>
                  </a:cubicBezTo>
                  <a:cubicBezTo>
                    <a:pt x="13" y="0"/>
                    <a:pt x="0" y="14"/>
                    <a:pt x="0" y="31"/>
                  </a:cubicBezTo>
                  <a:cubicBezTo>
                    <a:pt x="0" y="37"/>
                    <a:pt x="1" y="42"/>
                    <a:pt x="4" y="47"/>
                  </a:cubicBezTo>
                  <a:cubicBezTo>
                    <a:pt x="5" y="47"/>
                    <a:pt x="5" y="47"/>
                    <a:pt x="5" y="47"/>
                  </a:cubicBezTo>
                  <a:cubicBezTo>
                    <a:pt x="5" y="48"/>
                    <a:pt x="5" y="48"/>
                    <a:pt x="5" y="48"/>
                  </a:cubicBezTo>
                  <a:cubicBezTo>
                    <a:pt x="5" y="48"/>
                    <a:pt x="5" y="48"/>
                    <a:pt x="5" y="48"/>
                  </a:cubicBezTo>
                  <a:cubicBezTo>
                    <a:pt x="30" y="86"/>
                    <a:pt x="30" y="86"/>
                    <a:pt x="30" y="86"/>
                  </a:cubicBezTo>
                  <a:cubicBezTo>
                    <a:pt x="56" y="48"/>
                    <a:pt x="56" y="48"/>
                    <a:pt x="56" y="48"/>
                  </a:cubicBezTo>
                  <a:cubicBezTo>
                    <a:pt x="56" y="48"/>
                    <a:pt x="56" y="48"/>
                    <a:pt x="56" y="48"/>
                  </a:cubicBezTo>
                  <a:lnTo>
                    <a:pt x="56" y="47"/>
                  </a:lnTo>
                  <a:close/>
                </a:path>
              </a:pathLst>
            </a:custGeom>
            <a:solidFill>
              <a:srgbClr val="FAEE00"/>
            </a:solidFill>
            <a:ln w="9525">
              <a:noFill/>
            </a:ln>
          </p:spPr>
          <p:txBody>
            <a:bodyPr/>
            <a:lstStyle/>
            <a:p>
              <a:endParaRPr lang="zh-CN" altLang="en-US" sz="100"/>
            </a:p>
          </p:txBody>
        </p:sp>
        <p:sp>
          <p:nvSpPr>
            <p:cNvPr id="30903" name="Oval 465"/>
            <p:cNvSpPr>
              <a:spLocks noChangeAspect="1"/>
            </p:cNvSpPr>
            <p:nvPr/>
          </p:nvSpPr>
          <p:spPr>
            <a:xfrm>
              <a:off x="3730" y="1585"/>
              <a:ext cx="22" cy="21"/>
            </a:xfrm>
            <a:prstGeom prst="ellipse">
              <a:avLst/>
            </a:prstGeom>
            <a:solidFill>
              <a:srgbClr val="3E3A39"/>
            </a:solidFill>
            <a:ln w="9525">
              <a:noFill/>
            </a:ln>
          </p:spPr>
          <p:txBody>
            <a:bodyPr anchor="t" anchorCtr="0"/>
            <a:lstStyle/>
            <a:p>
              <a:endParaRPr lang="zh-CN" altLang="en-US" sz="100" dirty="0">
                <a:latin typeface="Arial" panose="020B0604020202020204" pitchFamily="34" charset="0"/>
                <a:ea typeface="宋体" panose="02010600030101010101" pitchFamily="2" charset="-122"/>
              </a:endParaRPr>
            </a:p>
          </p:txBody>
        </p:sp>
      </p:grpSp>
      <p:pic>
        <p:nvPicPr>
          <p:cNvPr id="13346" name="图片 1" descr="微信图片_20210409132158"/>
          <p:cNvPicPr>
            <a:picLocks noChangeAspect="1"/>
          </p:cNvPicPr>
          <p:nvPr/>
        </p:nvPicPr>
        <p:blipFill>
          <a:blip r:embed="rId1">
            <a:clrChange>
              <a:clrFrom>
                <a:srgbClr val="FFFFFF"/>
              </a:clrFrom>
              <a:clrTo>
                <a:srgbClr val="FFFFFF">
                  <a:alpha val="0"/>
                </a:srgbClr>
              </a:clrTo>
            </a:clrChange>
          </a:blip>
          <a:srcRect l="10522" t="29892" r="13202" b="44775"/>
          <a:stretch>
            <a:fillRect/>
          </a:stretch>
        </p:blipFill>
        <p:spPr>
          <a:xfrm>
            <a:off x="92710" y="5776595"/>
            <a:ext cx="2778760" cy="1380490"/>
          </a:xfrm>
          <a:prstGeom prst="rect">
            <a:avLst/>
          </a:prstGeom>
          <a:noFill/>
          <a:ln w="9525">
            <a:noFill/>
          </a:ln>
        </p:spPr>
      </p:pic>
      <p:grpSp>
        <p:nvGrpSpPr>
          <p:cNvPr id="174" name="Group 496"/>
          <p:cNvGrpSpPr>
            <a:grpSpLocks noChangeAspect="1"/>
          </p:cNvGrpSpPr>
          <p:nvPr/>
        </p:nvGrpSpPr>
        <p:grpSpPr>
          <a:xfrm>
            <a:off x="8388350" y="4872355"/>
            <a:ext cx="278765" cy="267970"/>
            <a:chOff x="3062" y="1642"/>
            <a:chExt cx="78" cy="75"/>
          </a:xfrm>
        </p:grpSpPr>
        <p:sp>
          <p:nvSpPr>
            <p:cNvPr id="175" name="Freeform 460"/>
            <p:cNvSpPr>
              <a:spLocks noChangeAspect="1"/>
            </p:cNvSpPr>
            <p:nvPr/>
          </p:nvSpPr>
          <p:spPr>
            <a:xfrm>
              <a:off x="3062" y="1688"/>
              <a:ext cx="51" cy="29"/>
            </a:xfrm>
            <a:custGeom>
              <a:avLst/>
              <a:gdLst/>
              <a:ahLst/>
              <a:cxnLst>
                <a:cxn ang="0">
                  <a:pos x="18" y="0"/>
                </a:cxn>
                <a:cxn ang="0">
                  <a:pos x="12" y="1"/>
                </a:cxn>
                <a:cxn ang="0">
                  <a:pos x="5" y="14"/>
                </a:cxn>
                <a:cxn ang="0">
                  <a:pos x="13" y="18"/>
                </a:cxn>
                <a:cxn ang="0">
                  <a:pos x="14" y="18"/>
                </a:cxn>
                <a:cxn ang="0">
                  <a:pos x="14" y="18"/>
                </a:cxn>
                <a:cxn ang="0">
                  <a:pos x="14" y="18"/>
                </a:cxn>
                <a:cxn ang="0">
                  <a:pos x="38" y="22"/>
                </a:cxn>
                <a:cxn ang="0">
                  <a:pos x="33" y="7"/>
                </a:cxn>
                <a:cxn ang="0">
                  <a:pos x="33" y="7"/>
                </a:cxn>
                <a:cxn ang="0">
                  <a:pos x="33" y="7"/>
                </a:cxn>
                <a:cxn ang="0">
                  <a:pos x="33" y="7"/>
                </a:cxn>
                <a:cxn ang="0">
                  <a:pos x="30" y="4"/>
                </a:cxn>
                <a:cxn ang="0">
                  <a:pos x="18" y="0"/>
                </a:cxn>
              </a:cxnLst>
              <a:rect l="0" t="0" r="0" b="0"/>
              <a:pathLst>
                <a:path w="59" h="33">
                  <a:moveTo>
                    <a:pt x="28" y="0"/>
                  </a:moveTo>
                  <a:cubicBezTo>
                    <a:pt x="25" y="0"/>
                    <a:pt x="22" y="0"/>
                    <a:pt x="19" y="1"/>
                  </a:cubicBezTo>
                  <a:cubicBezTo>
                    <a:pt x="7" y="4"/>
                    <a:pt x="0" y="13"/>
                    <a:pt x="8" y="21"/>
                  </a:cubicBezTo>
                  <a:cubicBezTo>
                    <a:pt x="11" y="23"/>
                    <a:pt x="15" y="25"/>
                    <a:pt x="20" y="26"/>
                  </a:cubicBezTo>
                  <a:cubicBezTo>
                    <a:pt x="21" y="26"/>
                    <a:pt x="21" y="26"/>
                    <a:pt x="21" y="26"/>
                  </a:cubicBezTo>
                  <a:cubicBezTo>
                    <a:pt x="21" y="26"/>
                    <a:pt x="21" y="26"/>
                    <a:pt x="21" y="26"/>
                  </a:cubicBezTo>
                  <a:cubicBezTo>
                    <a:pt x="21" y="27"/>
                    <a:pt x="21" y="27"/>
                    <a:pt x="21" y="27"/>
                  </a:cubicBezTo>
                  <a:cubicBezTo>
                    <a:pt x="59" y="33"/>
                    <a:pt x="59" y="33"/>
                    <a:pt x="59" y="33"/>
                  </a:cubicBezTo>
                  <a:cubicBezTo>
                    <a:pt x="51" y="10"/>
                    <a:pt x="51" y="10"/>
                    <a:pt x="51" y="10"/>
                  </a:cubicBezTo>
                  <a:cubicBezTo>
                    <a:pt x="51" y="10"/>
                    <a:pt x="51" y="10"/>
                    <a:pt x="51" y="10"/>
                  </a:cubicBezTo>
                  <a:cubicBezTo>
                    <a:pt x="51" y="10"/>
                    <a:pt x="51" y="10"/>
                    <a:pt x="51" y="10"/>
                  </a:cubicBezTo>
                  <a:cubicBezTo>
                    <a:pt x="51" y="10"/>
                    <a:pt x="51" y="10"/>
                    <a:pt x="51" y="10"/>
                  </a:cubicBezTo>
                  <a:cubicBezTo>
                    <a:pt x="50" y="8"/>
                    <a:pt x="48" y="6"/>
                    <a:pt x="46" y="4"/>
                  </a:cubicBezTo>
                  <a:cubicBezTo>
                    <a:pt x="42" y="2"/>
                    <a:pt x="35" y="0"/>
                    <a:pt x="28" y="0"/>
                  </a:cubicBezTo>
                </a:path>
              </a:pathLst>
            </a:custGeom>
            <a:solidFill>
              <a:srgbClr val="58322E"/>
            </a:solidFill>
            <a:ln w="9525">
              <a:noFill/>
            </a:ln>
          </p:spPr>
          <p:txBody>
            <a:bodyPr/>
            <a:lstStyle/>
            <a:p>
              <a:endParaRPr lang="zh-CN" altLang="en-US" sz="100"/>
            </a:p>
          </p:txBody>
        </p:sp>
        <p:sp>
          <p:nvSpPr>
            <p:cNvPr id="176" name="Freeform 461"/>
            <p:cNvSpPr>
              <a:spLocks noChangeAspect="1"/>
            </p:cNvSpPr>
            <p:nvPr/>
          </p:nvSpPr>
          <p:spPr>
            <a:xfrm>
              <a:off x="3086" y="1642"/>
              <a:ext cx="54" cy="75"/>
            </a:xfrm>
            <a:custGeom>
              <a:avLst/>
              <a:gdLst/>
              <a:ahLst/>
              <a:cxnLst>
                <a:cxn ang="0">
                  <a:pos x="38" y="31"/>
                </a:cxn>
                <a:cxn ang="0">
                  <a:pos x="38" y="31"/>
                </a:cxn>
                <a:cxn ang="0">
                  <a:pos x="41" y="20"/>
                </a:cxn>
                <a:cxn ang="0">
                  <a:pos x="21" y="0"/>
                </a:cxn>
                <a:cxn ang="0">
                  <a:pos x="0" y="20"/>
                </a:cxn>
                <a:cxn ang="0">
                  <a:pos x="3" y="31"/>
                </a:cxn>
                <a:cxn ang="0">
                  <a:pos x="3" y="31"/>
                </a:cxn>
                <a:cxn ang="0">
                  <a:pos x="3" y="31"/>
                </a:cxn>
                <a:cxn ang="0">
                  <a:pos x="3" y="31"/>
                </a:cxn>
                <a:cxn ang="0">
                  <a:pos x="21" y="57"/>
                </a:cxn>
                <a:cxn ang="0">
                  <a:pos x="37" y="31"/>
                </a:cxn>
                <a:cxn ang="0">
                  <a:pos x="37" y="31"/>
                </a:cxn>
                <a:cxn ang="0">
                  <a:pos x="38" y="31"/>
                </a:cxn>
              </a:cxnLst>
              <a:rect l="0" t="0" r="0" b="0"/>
              <a:pathLst>
                <a:path w="62" h="86">
                  <a:moveTo>
                    <a:pt x="57" y="47"/>
                  </a:moveTo>
                  <a:cubicBezTo>
                    <a:pt x="57" y="47"/>
                    <a:pt x="57" y="47"/>
                    <a:pt x="57" y="47"/>
                  </a:cubicBezTo>
                  <a:cubicBezTo>
                    <a:pt x="60" y="42"/>
                    <a:pt x="62" y="36"/>
                    <a:pt x="62" y="30"/>
                  </a:cubicBezTo>
                  <a:cubicBezTo>
                    <a:pt x="62" y="13"/>
                    <a:pt x="48" y="0"/>
                    <a:pt x="31" y="0"/>
                  </a:cubicBezTo>
                  <a:cubicBezTo>
                    <a:pt x="14" y="0"/>
                    <a:pt x="0" y="13"/>
                    <a:pt x="0" y="30"/>
                  </a:cubicBezTo>
                  <a:cubicBezTo>
                    <a:pt x="0" y="36"/>
                    <a:pt x="2" y="42"/>
                    <a:pt x="5" y="47"/>
                  </a:cubicBezTo>
                  <a:cubicBezTo>
                    <a:pt x="5" y="47"/>
                    <a:pt x="5" y="47"/>
                    <a:pt x="5" y="47"/>
                  </a:cubicBezTo>
                  <a:cubicBezTo>
                    <a:pt x="5" y="47"/>
                    <a:pt x="5" y="47"/>
                    <a:pt x="5" y="47"/>
                  </a:cubicBezTo>
                  <a:cubicBezTo>
                    <a:pt x="6" y="47"/>
                    <a:pt x="6" y="47"/>
                    <a:pt x="6" y="47"/>
                  </a:cubicBezTo>
                  <a:cubicBezTo>
                    <a:pt x="31" y="86"/>
                    <a:pt x="31" y="86"/>
                    <a:pt x="31" y="86"/>
                  </a:cubicBezTo>
                  <a:cubicBezTo>
                    <a:pt x="56" y="47"/>
                    <a:pt x="56" y="47"/>
                    <a:pt x="56" y="47"/>
                  </a:cubicBezTo>
                  <a:cubicBezTo>
                    <a:pt x="56" y="47"/>
                    <a:pt x="56" y="47"/>
                    <a:pt x="56" y="47"/>
                  </a:cubicBezTo>
                  <a:lnTo>
                    <a:pt x="57" y="47"/>
                  </a:lnTo>
                  <a:close/>
                </a:path>
              </a:pathLst>
            </a:custGeom>
            <a:solidFill>
              <a:srgbClr val="FAEE00"/>
            </a:solidFill>
            <a:ln w="9525">
              <a:noFill/>
            </a:ln>
          </p:spPr>
          <p:txBody>
            <a:bodyPr/>
            <a:lstStyle/>
            <a:p>
              <a:endParaRPr lang="zh-CN" altLang="en-US" sz="100"/>
            </a:p>
          </p:txBody>
        </p:sp>
        <p:sp>
          <p:nvSpPr>
            <p:cNvPr id="177" name="Oval 462"/>
            <p:cNvSpPr>
              <a:spLocks noChangeAspect="1"/>
            </p:cNvSpPr>
            <p:nvPr/>
          </p:nvSpPr>
          <p:spPr>
            <a:xfrm>
              <a:off x="3109" y="1656"/>
              <a:ext cx="23" cy="23"/>
            </a:xfrm>
            <a:prstGeom prst="ellipse">
              <a:avLst/>
            </a:prstGeom>
            <a:solidFill>
              <a:srgbClr val="3E3A39"/>
            </a:solidFill>
            <a:ln w="9525">
              <a:noFill/>
            </a:ln>
          </p:spPr>
          <p:txBody>
            <a:bodyPr anchor="t" anchorCtr="0"/>
            <a:lstStyle/>
            <a:p>
              <a:endParaRPr lang="zh-CN" altLang="en-US" sz="100" dirty="0">
                <a:latin typeface="Arial" panose="020B0604020202020204" pitchFamily="34" charset="0"/>
                <a:ea typeface="宋体" panose="02010600030101010101" pitchFamily="2" charset="-122"/>
              </a:endParaRPr>
            </a:p>
          </p:txBody>
        </p:sp>
      </p:grpSp>
      <p:grpSp>
        <p:nvGrpSpPr>
          <p:cNvPr id="178" name="Group 496"/>
          <p:cNvGrpSpPr>
            <a:grpSpLocks noChangeAspect="1"/>
          </p:cNvGrpSpPr>
          <p:nvPr/>
        </p:nvGrpSpPr>
        <p:grpSpPr>
          <a:xfrm>
            <a:off x="10036175" y="2256155"/>
            <a:ext cx="278765" cy="267970"/>
            <a:chOff x="3062" y="1642"/>
            <a:chExt cx="78" cy="75"/>
          </a:xfrm>
        </p:grpSpPr>
        <p:sp>
          <p:nvSpPr>
            <p:cNvPr id="179" name="Freeform 460"/>
            <p:cNvSpPr>
              <a:spLocks noChangeAspect="1"/>
            </p:cNvSpPr>
            <p:nvPr/>
          </p:nvSpPr>
          <p:spPr>
            <a:xfrm>
              <a:off x="3062" y="1688"/>
              <a:ext cx="51" cy="29"/>
            </a:xfrm>
            <a:custGeom>
              <a:avLst/>
              <a:gdLst/>
              <a:ahLst/>
              <a:cxnLst>
                <a:cxn ang="0">
                  <a:pos x="18" y="0"/>
                </a:cxn>
                <a:cxn ang="0">
                  <a:pos x="12" y="1"/>
                </a:cxn>
                <a:cxn ang="0">
                  <a:pos x="5" y="14"/>
                </a:cxn>
                <a:cxn ang="0">
                  <a:pos x="13" y="18"/>
                </a:cxn>
                <a:cxn ang="0">
                  <a:pos x="14" y="18"/>
                </a:cxn>
                <a:cxn ang="0">
                  <a:pos x="14" y="18"/>
                </a:cxn>
                <a:cxn ang="0">
                  <a:pos x="14" y="18"/>
                </a:cxn>
                <a:cxn ang="0">
                  <a:pos x="38" y="22"/>
                </a:cxn>
                <a:cxn ang="0">
                  <a:pos x="33" y="7"/>
                </a:cxn>
                <a:cxn ang="0">
                  <a:pos x="33" y="7"/>
                </a:cxn>
                <a:cxn ang="0">
                  <a:pos x="33" y="7"/>
                </a:cxn>
                <a:cxn ang="0">
                  <a:pos x="33" y="7"/>
                </a:cxn>
                <a:cxn ang="0">
                  <a:pos x="30" y="4"/>
                </a:cxn>
                <a:cxn ang="0">
                  <a:pos x="18" y="0"/>
                </a:cxn>
              </a:cxnLst>
              <a:rect l="0" t="0" r="0" b="0"/>
              <a:pathLst>
                <a:path w="59" h="33">
                  <a:moveTo>
                    <a:pt x="28" y="0"/>
                  </a:moveTo>
                  <a:cubicBezTo>
                    <a:pt x="25" y="0"/>
                    <a:pt x="22" y="0"/>
                    <a:pt x="19" y="1"/>
                  </a:cubicBezTo>
                  <a:cubicBezTo>
                    <a:pt x="7" y="4"/>
                    <a:pt x="0" y="13"/>
                    <a:pt x="8" y="21"/>
                  </a:cubicBezTo>
                  <a:cubicBezTo>
                    <a:pt x="11" y="23"/>
                    <a:pt x="15" y="25"/>
                    <a:pt x="20" y="26"/>
                  </a:cubicBezTo>
                  <a:cubicBezTo>
                    <a:pt x="21" y="26"/>
                    <a:pt x="21" y="26"/>
                    <a:pt x="21" y="26"/>
                  </a:cubicBezTo>
                  <a:cubicBezTo>
                    <a:pt x="21" y="26"/>
                    <a:pt x="21" y="26"/>
                    <a:pt x="21" y="26"/>
                  </a:cubicBezTo>
                  <a:cubicBezTo>
                    <a:pt x="21" y="27"/>
                    <a:pt x="21" y="27"/>
                    <a:pt x="21" y="27"/>
                  </a:cubicBezTo>
                  <a:cubicBezTo>
                    <a:pt x="59" y="33"/>
                    <a:pt x="59" y="33"/>
                    <a:pt x="59" y="33"/>
                  </a:cubicBezTo>
                  <a:cubicBezTo>
                    <a:pt x="51" y="10"/>
                    <a:pt x="51" y="10"/>
                    <a:pt x="51" y="10"/>
                  </a:cubicBezTo>
                  <a:cubicBezTo>
                    <a:pt x="51" y="10"/>
                    <a:pt x="51" y="10"/>
                    <a:pt x="51" y="10"/>
                  </a:cubicBezTo>
                  <a:cubicBezTo>
                    <a:pt x="51" y="10"/>
                    <a:pt x="51" y="10"/>
                    <a:pt x="51" y="10"/>
                  </a:cubicBezTo>
                  <a:cubicBezTo>
                    <a:pt x="51" y="10"/>
                    <a:pt x="51" y="10"/>
                    <a:pt x="51" y="10"/>
                  </a:cubicBezTo>
                  <a:cubicBezTo>
                    <a:pt x="50" y="8"/>
                    <a:pt x="48" y="6"/>
                    <a:pt x="46" y="4"/>
                  </a:cubicBezTo>
                  <a:cubicBezTo>
                    <a:pt x="42" y="2"/>
                    <a:pt x="35" y="0"/>
                    <a:pt x="28" y="0"/>
                  </a:cubicBezTo>
                </a:path>
              </a:pathLst>
            </a:custGeom>
            <a:solidFill>
              <a:srgbClr val="58322E"/>
            </a:solidFill>
            <a:ln w="9525">
              <a:noFill/>
            </a:ln>
          </p:spPr>
          <p:txBody>
            <a:bodyPr/>
            <a:lstStyle/>
            <a:p>
              <a:endParaRPr lang="zh-CN" altLang="en-US" sz="100"/>
            </a:p>
          </p:txBody>
        </p:sp>
        <p:sp>
          <p:nvSpPr>
            <p:cNvPr id="180" name="Freeform 461"/>
            <p:cNvSpPr>
              <a:spLocks noChangeAspect="1"/>
            </p:cNvSpPr>
            <p:nvPr/>
          </p:nvSpPr>
          <p:spPr>
            <a:xfrm>
              <a:off x="3086" y="1642"/>
              <a:ext cx="54" cy="75"/>
            </a:xfrm>
            <a:custGeom>
              <a:avLst/>
              <a:gdLst/>
              <a:ahLst/>
              <a:cxnLst>
                <a:cxn ang="0">
                  <a:pos x="38" y="31"/>
                </a:cxn>
                <a:cxn ang="0">
                  <a:pos x="38" y="31"/>
                </a:cxn>
                <a:cxn ang="0">
                  <a:pos x="41" y="20"/>
                </a:cxn>
                <a:cxn ang="0">
                  <a:pos x="21" y="0"/>
                </a:cxn>
                <a:cxn ang="0">
                  <a:pos x="0" y="20"/>
                </a:cxn>
                <a:cxn ang="0">
                  <a:pos x="3" y="31"/>
                </a:cxn>
                <a:cxn ang="0">
                  <a:pos x="3" y="31"/>
                </a:cxn>
                <a:cxn ang="0">
                  <a:pos x="3" y="31"/>
                </a:cxn>
                <a:cxn ang="0">
                  <a:pos x="3" y="31"/>
                </a:cxn>
                <a:cxn ang="0">
                  <a:pos x="21" y="57"/>
                </a:cxn>
                <a:cxn ang="0">
                  <a:pos x="37" y="31"/>
                </a:cxn>
                <a:cxn ang="0">
                  <a:pos x="37" y="31"/>
                </a:cxn>
                <a:cxn ang="0">
                  <a:pos x="38" y="31"/>
                </a:cxn>
              </a:cxnLst>
              <a:rect l="0" t="0" r="0" b="0"/>
              <a:pathLst>
                <a:path w="62" h="86">
                  <a:moveTo>
                    <a:pt x="57" y="47"/>
                  </a:moveTo>
                  <a:cubicBezTo>
                    <a:pt x="57" y="47"/>
                    <a:pt x="57" y="47"/>
                    <a:pt x="57" y="47"/>
                  </a:cubicBezTo>
                  <a:cubicBezTo>
                    <a:pt x="60" y="42"/>
                    <a:pt x="62" y="36"/>
                    <a:pt x="62" y="30"/>
                  </a:cubicBezTo>
                  <a:cubicBezTo>
                    <a:pt x="62" y="13"/>
                    <a:pt x="48" y="0"/>
                    <a:pt x="31" y="0"/>
                  </a:cubicBezTo>
                  <a:cubicBezTo>
                    <a:pt x="14" y="0"/>
                    <a:pt x="0" y="13"/>
                    <a:pt x="0" y="30"/>
                  </a:cubicBezTo>
                  <a:cubicBezTo>
                    <a:pt x="0" y="36"/>
                    <a:pt x="2" y="42"/>
                    <a:pt x="5" y="47"/>
                  </a:cubicBezTo>
                  <a:cubicBezTo>
                    <a:pt x="5" y="47"/>
                    <a:pt x="5" y="47"/>
                    <a:pt x="5" y="47"/>
                  </a:cubicBezTo>
                  <a:cubicBezTo>
                    <a:pt x="5" y="47"/>
                    <a:pt x="5" y="47"/>
                    <a:pt x="5" y="47"/>
                  </a:cubicBezTo>
                  <a:cubicBezTo>
                    <a:pt x="6" y="47"/>
                    <a:pt x="6" y="47"/>
                    <a:pt x="6" y="47"/>
                  </a:cubicBezTo>
                  <a:cubicBezTo>
                    <a:pt x="31" y="86"/>
                    <a:pt x="31" y="86"/>
                    <a:pt x="31" y="86"/>
                  </a:cubicBezTo>
                  <a:cubicBezTo>
                    <a:pt x="56" y="47"/>
                    <a:pt x="56" y="47"/>
                    <a:pt x="56" y="47"/>
                  </a:cubicBezTo>
                  <a:cubicBezTo>
                    <a:pt x="56" y="47"/>
                    <a:pt x="56" y="47"/>
                    <a:pt x="56" y="47"/>
                  </a:cubicBezTo>
                  <a:lnTo>
                    <a:pt x="57" y="47"/>
                  </a:lnTo>
                  <a:close/>
                </a:path>
              </a:pathLst>
            </a:custGeom>
            <a:solidFill>
              <a:srgbClr val="FAEE00"/>
            </a:solidFill>
            <a:ln w="9525">
              <a:noFill/>
            </a:ln>
          </p:spPr>
          <p:txBody>
            <a:bodyPr/>
            <a:lstStyle/>
            <a:p>
              <a:endParaRPr lang="zh-CN" altLang="en-US" sz="100"/>
            </a:p>
          </p:txBody>
        </p:sp>
        <p:sp>
          <p:nvSpPr>
            <p:cNvPr id="181" name="Oval 462"/>
            <p:cNvSpPr>
              <a:spLocks noChangeAspect="1"/>
            </p:cNvSpPr>
            <p:nvPr/>
          </p:nvSpPr>
          <p:spPr>
            <a:xfrm>
              <a:off x="3109" y="1656"/>
              <a:ext cx="23" cy="23"/>
            </a:xfrm>
            <a:prstGeom prst="ellipse">
              <a:avLst/>
            </a:prstGeom>
            <a:solidFill>
              <a:srgbClr val="3E3A39"/>
            </a:solidFill>
            <a:ln w="9525">
              <a:noFill/>
            </a:ln>
          </p:spPr>
          <p:txBody>
            <a:bodyPr anchor="t" anchorCtr="0"/>
            <a:lstStyle/>
            <a:p>
              <a:endParaRPr lang="zh-CN" altLang="en-US" sz="100" dirty="0">
                <a:latin typeface="Arial" panose="020B0604020202020204" pitchFamily="34" charset="0"/>
                <a:ea typeface="宋体" panose="02010600030101010101" pitchFamily="2" charset="-122"/>
              </a:endParaRPr>
            </a:p>
          </p:txBody>
        </p:sp>
      </p:grpSp>
      <p:grpSp>
        <p:nvGrpSpPr>
          <p:cNvPr id="182" name="Group 496"/>
          <p:cNvGrpSpPr>
            <a:grpSpLocks noChangeAspect="1"/>
          </p:cNvGrpSpPr>
          <p:nvPr/>
        </p:nvGrpSpPr>
        <p:grpSpPr>
          <a:xfrm>
            <a:off x="8631555" y="2900680"/>
            <a:ext cx="278765" cy="267970"/>
            <a:chOff x="3062" y="1642"/>
            <a:chExt cx="78" cy="75"/>
          </a:xfrm>
        </p:grpSpPr>
        <p:sp>
          <p:nvSpPr>
            <p:cNvPr id="183" name="Freeform 460"/>
            <p:cNvSpPr>
              <a:spLocks noChangeAspect="1"/>
            </p:cNvSpPr>
            <p:nvPr/>
          </p:nvSpPr>
          <p:spPr>
            <a:xfrm>
              <a:off x="3062" y="1688"/>
              <a:ext cx="51" cy="29"/>
            </a:xfrm>
            <a:custGeom>
              <a:avLst/>
              <a:gdLst/>
              <a:ahLst/>
              <a:cxnLst>
                <a:cxn ang="0">
                  <a:pos x="18" y="0"/>
                </a:cxn>
                <a:cxn ang="0">
                  <a:pos x="12" y="1"/>
                </a:cxn>
                <a:cxn ang="0">
                  <a:pos x="5" y="14"/>
                </a:cxn>
                <a:cxn ang="0">
                  <a:pos x="13" y="18"/>
                </a:cxn>
                <a:cxn ang="0">
                  <a:pos x="14" y="18"/>
                </a:cxn>
                <a:cxn ang="0">
                  <a:pos x="14" y="18"/>
                </a:cxn>
                <a:cxn ang="0">
                  <a:pos x="14" y="18"/>
                </a:cxn>
                <a:cxn ang="0">
                  <a:pos x="38" y="22"/>
                </a:cxn>
                <a:cxn ang="0">
                  <a:pos x="33" y="7"/>
                </a:cxn>
                <a:cxn ang="0">
                  <a:pos x="33" y="7"/>
                </a:cxn>
                <a:cxn ang="0">
                  <a:pos x="33" y="7"/>
                </a:cxn>
                <a:cxn ang="0">
                  <a:pos x="33" y="7"/>
                </a:cxn>
                <a:cxn ang="0">
                  <a:pos x="30" y="4"/>
                </a:cxn>
                <a:cxn ang="0">
                  <a:pos x="18" y="0"/>
                </a:cxn>
              </a:cxnLst>
              <a:rect l="0" t="0" r="0" b="0"/>
              <a:pathLst>
                <a:path w="59" h="33">
                  <a:moveTo>
                    <a:pt x="28" y="0"/>
                  </a:moveTo>
                  <a:cubicBezTo>
                    <a:pt x="25" y="0"/>
                    <a:pt x="22" y="0"/>
                    <a:pt x="19" y="1"/>
                  </a:cubicBezTo>
                  <a:cubicBezTo>
                    <a:pt x="7" y="4"/>
                    <a:pt x="0" y="13"/>
                    <a:pt x="8" y="21"/>
                  </a:cubicBezTo>
                  <a:cubicBezTo>
                    <a:pt x="11" y="23"/>
                    <a:pt x="15" y="25"/>
                    <a:pt x="20" y="26"/>
                  </a:cubicBezTo>
                  <a:cubicBezTo>
                    <a:pt x="21" y="26"/>
                    <a:pt x="21" y="26"/>
                    <a:pt x="21" y="26"/>
                  </a:cubicBezTo>
                  <a:cubicBezTo>
                    <a:pt x="21" y="26"/>
                    <a:pt x="21" y="26"/>
                    <a:pt x="21" y="26"/>
                  </a:cubicBezTo>
                  <a:cubicBezTo>
                    <a:pt x="21" y="27"/>
                    <a:pt x="21" y="27"/>
                    <a:pt x="21" y="27"/>
                  </a:cubicBezTo>
                  <a:cubicBezTo>
                    <a:pt x="59" y="33"/>
                    <a:pt x="59" y="33"/>
                    <a:pt x="59" y="33"/>
                  </a:cubicBezTo>
                  <a:cubicBezTo>
                    <a:pt x="51" y="10"/>
                    <a:pt x="51" y="10"/>
                    <a:pt x="51" y="10"/>
                  </a:cubicBezTo>
                  <a:cubicBezTo>
                    <a:pt x="51" y="10"/>
                    <a:pt x="51" y="10"/>
                    <a:pt x="51" y="10"/>
                  </a:cubicBezTo>
                  <a:cubicBezTo>
                    <a:pt x="51" y="10"/>
                    <a:pt x="51" y="10"/>
                    <a:pt x="51" y="10"/>
                  </a:cubicBezTo>
                  <a:cubicBezTo>
                    <a:pt x="51" y="10"/>
                    <a:pt x="51" y="10"/>
                    <a:pt x="51" y="10"/>
                  </a:cubicBezTo>
                  <a:cubicBezTo>
                    <a:pt x="50" y="8"/>
                    <a:pt x="48" y="6"/>
                    <a:pt x="46" y="4"/>
                  </a:cubicBezTo>
                  <a:cubicBezTo>
                    <a:pt x="42" y="2"/>
                    <a:pt x="35" y="0"/>
                    <a:pt x="28" y="0"/>
                  </a:cubicBezTo>
                </a:path>
              </a:pathLst>
            </a:custGeom>
            <a:solidFill>
              <a:srgbClr val="58322E"/>
            </a:solidFill>
            <a:ln w="9525">
              <a:noFill/>
            </a:ln>
          </p:spPr>
          <p:txBody>
            <a:bodyPr/>
            <a:lstStyle/>
            <a:p>
              <a:endParaRPr lang="zh-CN" altLang="en-US" sz="100"/>
            </a:p>
          </p:txBody>
        </p:sp>
        <p:sp>
          <p:nvSpPr>
            <p:cNvPr id="184" name="Freeform 461"/>
            <p:cNvSpPr>
              <a:spLocks noChangeAspect="1"/>
            </p:cNvSpPr>
            <p:nvPr/>
          </p:nvSpPr>
          <p:spPr>
            <a:xfrm>
              <a:off x="3086" y="1642"/>
              <a:ext cx="54" cy="75"/>
            </a:xfrm>
            <a:custGeom>
              <a:avLst/>
              <a:gdLst/>
              <a:ahLst/>
              <a:cxnLst>
                <a:cxn ang="0">
                  <a:pos x="38" y="31"/>
                </a:cxn>
                <a:cxn ang="0">
                  <a:pos x="38" y="31"/>
                </a:cxn>
                <a:cxn ang="0">
                  <a:pos x="41" y="20"/>
                </a:cxn>
                <a:cxn ang="0">
                  <a:pos x="21" y="0"/>
                </a:cxn>
                <a:cxn ang="0">
                  <a:pos x="0" y="20"/>
                </a:cxn>
                <a:cxn ang="0">
                  <a:pos x="3" y="31"/>
                </a:cxn>
                <a:cxn ang="0">
                  <a:pos x="3" y="31"/>
                </a:cxn>
                <a:cxn ang="0">
                  <a:pos x="3" y="31"/>
                </a:cxn>
                <a:cxn ang="0">
                  <a:pos x="3" y="31"/>
                </a:cxn>
                <a:cxn ang="0">
                  <a:pos x="21" y="57"/>
                </a:cxn>
                <a:cxn ang="0">
                  <a:pos x="37" y="31"/>
                </a:cxn>
                <a:cxn ang="0">
                  <a:pos x="37" y="31"/>
                </a:cxn>
                <a:cxn ang="0">
                  <a:pos x="38" y="31"/>
                </a:cxn>
              </a:cxnLst>
              <a:rect l="0" t="0" r="0" b="0"/>
              <a:pathLst>
                <a:path w="62" h="86">
                  <a:moveTo>
                    <a:pt x="57" y="47"/>
                  </a:moveTo>
                  <a:cubicBezTo>
                    <a:pt x="57" y="47"/>
                    <a:pt x="57" y="47"/>
                    <a:pt x="57" y="47"/>
                  </a:cubicBezTo>
                  <a:cubicBezTo>
                    <a:pt x="60" y="42"/>
                    <a:pt x="62" y="36"/>
                    <a:pt x="62" y="30"/>
                  </a:cubicBezTo>
                  <a:cubicBezTo>
                    <a:pt x="62" y="13"/>
                    <a:pt x="48" y="0"/>
                    <a:pt x="31" y="0"/>
                  </a:cubicBezTo>
                  <a:cubicBezTo>
                    <a:pt x="14" y="0"/>
                    <a:pt x="0" y="13"/>
                    <a:pt x="0" y="30"/>
                  </a:cubicBezTo>
                  <a:cubicBezTo>
                    <a:pt x="0" y="36"/>
                    <a:pt x="2" y="42"/>
                    <a:pt x="5" y="47"/>
                  </a:cubicBezTo>
                  <a:cubicBezTo>
                    <a:pt x="5" y="47"/>
                    <a:pt x="5" y="47"/>
                    <a:pt x="5" y="47"/>
                  </a:cubicBezTo>
                  <a:cubicBezTo>
                    <a:pt x="5" y="47"/>
                    <a:pt x="5" y="47"/>
                    <a:pt x="5" y="47"/>
                  </a:cubicBezTo>
                  <a:cubicBezTo>
                    <a:pt x="6" y="47"/>
                    <a:pt x="6" y="47"/>
                    <a:pt x="6" y="47"/>
                  </a:cubicBezTo>
                  <a:cubicBezTo>
                    <a:pt x="31" y="86"/>
                    <a:pt x="31" y="86"/>
                    <a:pt x="31" y="86"/>
                  </a:cubicBezTo>
                  <a:cubicBezTo>
                    <a:pt x="56" y="47"/>
                    <a:pt x="56" y="47"/>
                    <a:pt x="56" y="47"/>
                  </a:cubicBezTo>
                  <a:cubicBezTo>
                    <a:pt x="56" y="47"/>
                    <a:pt x="56" y="47"/>
                    <a:pt x="56" y="47"/>
                  </a:cubicBezTo>
                  <a:lnTo>
                    <a:pt x="57" y="47"/>
                  </a:lnTo>
                  <a:close/>
                </a:path>
              </a:pathLst>
            </a:custGeom>
            <a:solidFill>
              <a:srgbClr val="FAEE00"/>
            </a:solidFill>
            <a:ln w="9525">
              <a:noFill/>
            </a:ln>
          </p:spPr>
          <p:txBody>
            <a:bodyPr/>
            <a:lstStyle/>
            <a:p>
              <a:endParaRPr lang="zh-CN" altLang="en-US" sz="100"/>
            </a:p>
          </p:txBody>
        </p:sp>
        <p:sp>
          <p:nvSpPr>
            <p:cNvPr id="185" name="Oval 462"/>
            <p:cNvSpPr>
              <a:spLocks noChangeAspect="1"/>
            </p:cNvSpPr>
            <p:nvPr/>
          </p:nvSpPr>
          <p:spPr>
            <a:xfrm>
              <a:off x="3109" y="1656"/>
              <a:ext cx="23" cy="23"/>
            </a:xfrm>
            <a:prstGeom prst="ellipse">
              <a:avLst/>
            </a:prstGeom>
            <a:solidFill>
              <a:srgbClr val="3E3A39"/>
            </a:solidFill>
            <a:ln w="9525">
              <a:noFill/>
            </a:ln>
          </p:spPr>
          <p:txBody>
            <a:bodyPr anchor="t" anchorCtr="0"/>
            <a:lstStyle/>
            <a:p>
              <a:endParaRPr lang="zh-CN" altLang="en-US" sz="100" dirty="0">
                <a:latin typeface="Arial" panose="020B0604020202020204" pitchFamily="34" charset="0"/>
                <a:ea typeface="宋体" panose="02010600030101010101" pitchFamily="2" charset="-122"/>
              </a:endParaRPr>
            </a:p>
          </p:txBody>
        </p:sp>
      </p:grpSp>
      <p:grpSp>
        <p:nvGrpSpPr>
          <p:cNvPr id="186" name="Group 496"/>
          <p:cNvGrpSpPr>
            <a:grpSpLocks noChangeAspect="1"/>
          </p:cNvGrpSpPr>
          <p:nvPr/>
        </p:nvGrpSpPr>
        <p:grpSpPr>
          <a:xfrm>
            <a:off x="11346815" y="2452370"/>
            <a:ext cx="278765" cy="267970"/>
            <a:chOff x="3062" y="1642"/>
            <a:chExt cx="78" cy="75"/>
          </a:xfrm>
        </p:grpSpPr>
        <p:sp>
          <p:nvSpPr>
            <p:cNvPr id="187" name="Freeform 460"/>
            <p:cNvSpPr>
              <a:spLocks noChangeAspect="1"/>
            </p:cNvSpPr>
            <p:nvPr/>
          </p:nvSpPr>
          <p:spPr>
            <a:xfrm>
              <a:off x="3062" y="1688"/>
              <a:ext cx="51" cy="29"/>
            </a:xfrm>
            <a:custGeom>
              <a:avLst/>
              <a:gdLst/>
              <a:ahLst/>
              <a:cxnLst>
                <a:cxn ang="0">
                  <a:pos x="18" y="0"/>
                </a:cxn>
                <a:cxn ang="0">
                  <a:pos x="12" y="1"/>
                </a:cxn>
                <a:cxn ang="0">
                  <a:pos x="5" y="14"/>
                </a:cxn>
                <a:cxn ang="0">
                  <a:pos x="13" y="18"/>
                </a:cxn>
                <a:cxn ang="0">
                  <a:pos x="14" y="18"/>
                </a:cxn>
                <a:cxn ang="0">
                  <a:pos x="14" y="18"/>
                </a:cxn>
                <a:cxn ang="0">
                  <a:pos x="14" y="18"/>
                </a:cxn>
                <a:cxn ang="0">
                  <a:pos x="38" y="22"/>
                </a:cxn>
                <a:cxn ang="0">
                  <a:pos x="33" y="7"/>
                </a:cxn>
                <a:cxn ang="0">
                  <a:pos x="33" y="7"/>
                </a:cxn>
                <a:cxn ang="0">
                  <a:pos x="33" y="7"/>
                </a:cxn>
                <a:cxn ang="0">
                  <a:pos x="33" y="7"/>
                </a:cxn>
                <a:cxn ang="0">
                  <a:pos x="30" y="4"/>
                </a:cxn>
                <a:cxn ang="0">
                  <a:pos x="18" y="0"/>
                </a:cxn>
              </a:cxnLst>
              <a:rect l="0" t="0" r="0" b="0"/>
              <a:pathLst>
                <a:path w="59" h="33">
                  <a:moveTo>
                    <a:pt x="28" y="0"/>
                  </a:moveTo>
                  <a:cubicBezTo>
                    <a:pt x="25" y="0"/>
                    <a:pt x="22" y="0"/>
                    <a:pt x="19" y="1"/>
                  </a:cubicBezTo>
                  <a:cubicBezTo>
                    <a:pt x="7" y="4"/>
                    <a:pt x="0" y="13"/>
                    <a:pt x="8" y="21"/>
                  </a:cubicBezTo>
                  <a:cubicBezTo>
                    <a:pt x="11" y="23"/>
                    <a:pt x="15" y="25"/>
                    <a:pt x="20" y="26"/>
                  </a:cubicBezTo>
                  <a:cubicBezTo>
                    <a:pt x="21" y="26"/>
                    <a:pt x="21" y="26"/>
                    <a:pt x="21" y="26"/>
                  </a:cubicBezTo>
                  <a:cubicBezTo>
                    <a:pt x="21" y="26"/>
                    <a:pt x="21" y="26"/>
                    <a:pt x="21" y="26"/>
                  </a:cubicBezTo>
                  <a:cubicBezTo>
                    <a:pt x="21" y="27"/>
                    <a:pt x="21" y="27"/>
                    <a:pt x="21" y="27"/>
                  </a:cubicBezTo>
                  <a:cubicBezTo>
                    <a:pt x="59" y="33"/>
                    <a:pt x="59" y="33"/>
                    <a:pt x="59" y="33"/>
                  </a:cubicBezTo>
                  <a:cubicBezTo>
                    <a:pt x="51" y="10"/>
                    <a:pt x="51" y="10"/>
                    <a:pt x="51" y="10"/>
                  </a:cubicBezTo>
                  <a:cubicBezTo>
                    <a:pt x="51" y="10"/>
                    <a:pt x="51" y="10"/>
                    <a:pt x="51" y="10"/>
                  </a:cubicBezTo>
                  <a:cubicBezTo>
                    <a:pt x="51" y="10"/>
                    <a:pt x="51" y="10"/>
                    <a:pt x="51" y="10"/>
                  </a:cubicBezTo>
                  <a:cubicBezTo>
                    <a:pt x="51" y="10"/>
                    <a:pt x="51" y="10"/>
                    <a:pt x="51" y="10"/>
                  </a:cubicBezTo>
                  <a:cubicBezTo>
                    <a:pt x="50" y="8"/>
                    <a:pt x="48" y="6"/>
                    <a:pt x="46" y="4"/>
                  </a:cubicBezTo>
                  <a:cubicBezTo>
                    <a:pt x="42" y="2"/>
                    <a:pt x="35" y="0"/>
                    <a:pt x="28" y="0"/>
                  </a:cubicBezTo>
                </a:path>
              </a:pathLst>
            </a:custGeom>
            <a:solidFill>
              <a:srgbClr val="58322E"/>
            </a:solidFill>
            <a:ln w="9525">
              <a:noFill/>
            </a:ln>
          </p:spPr>
          <p:txBody>
            <a:bodyPr/>
            <a:lstStyle/>
            <a:p>
              <a:endParaRPr lang="zh-CN" altLang="en-US" sz="100"/>
            </a:p>
          </p:txBody>
        </p:sp>
        <p:sp>
          <p:nvSpPr>
            <p:cNvPr id="188" name="Freeform 461"/>
            <p:cNvSpPr>
              <a:spLocks noChangeAspect="1"/>
            </p:cNvSpPr>
            <p:nvPr/>
          </p:nvSpPr>
          <p:spPr>
            <a:xfrm>
              <a:off x="3086" y="1642"/>
              <a:ext cx="54" cy="75"/>
            </a:xfrm>
            <a:custGeom>
              <a:avLst/>
              <a:gdLst/>
              <a:ahLst/>
              <a:cxnLst>
                <a:cxn ang="0">
                  <a:pos x="38" y="31"/>
                </a:cxn>
                <a:cxn ang="0">
                  <a:pos x="38" y="31"/>
                </a:cxn>
                <a:cxn ang="0">
                  <a:pos x="41" y="20"/>
                </a:cxn>
                <a:cxn ang="0">
                  <a:pos x="21" y="0"/>
                </a:cxn>
                <a:cxn ang="0">
                  <a:pos x="0" y="20"/>
                </a:cxn>
                <a:cxn ang="0">
                  <a:pos x="3" y="31"/>
                </a:cxn>
                <a:cxn ang="0">
                  <a:pos x="3" y="31"/>
                </a:cxn>
                <a:cxn ang="0">
                  <a:pos x="3" y="31"/>
                </a:cxn>
                <a:cxn ang="0">
                  <a:pos x="3" y="31"/>
                </a:cxn>
                <a:cxn ang="0">
                  <a:pos x="21" y="57"/>
                </a:cxn>
                <a:cxn ang="0">
                  <a:pos x="37" y="31"/>
                </a:cxn>
                <a:cxn ang="0">
                  <a:pos x="37" y="31"/>
                </a:cxn>
                <a:cxn ang="0">
                  <a:pos x="38" y="31"/>
                </a:cxn>
              </a:cxnLst>
              <a:rect l="0" t="0" r="0" b="0"/>
              <a:pathLst>
                <a:path w="62" h="86">
                  <a:moveTo>
                    <a:pt x="57" y="47"/>
                  </a:moveTo>
                  <a:cubicBezTo>
                    <a:pt x="57" y="47"/>
                    <a:pt x="57" y="47"/>
                    <a:pt x="57" y="47"/>
                  </a:cubicBezTo>
                  <a:cubicBezTo>
                    <a:pt x="60" y="42"/>
                    <a:pt x="62" y="36"/>
                    <a:pt x="62" y="30"/>
                  </a:cubicBezTo>
                  <a:cubicBezTo>
                    <a:pt x="62" y="13"/>
                    <a:pt x="48" y="0"/>
                    <a:pt x="31" y="0"/>
                  </a:cubicBezTo>
                  <a:cubicBezTo>
                    <a:pt x="14" y="0"/>
                    <a:pt x="0" y="13"/>
                    <a:pt x="0" y="30"/>
                  </a:cubicBezTo>
                  <a:cubicBezTo>
                    <a:pt x="0" y="36"/>
                    <a:pt x="2" y="42"/>
                    <a:pt x="5" y="47"/>
                  </a:cubicBezTo>
                  <a:cubicBezTo>
                    <a:pt x="5" y="47"/>
                    <a:pt x="5" y="47"/>
                    <a:pt x="5" y="47"/>
                  </a:cubicBezTo>
                  <a:cubicBezTo>
                    <a:pt x="5" y="47"/>
                    <a:pt x="5" y="47"/>
                    <a:pt x="5" y="47"/>
                  </a:cubicBezTo>
                  <a:cubicBezTo>
                    <a:pt x="6" y="47"/>
                    <a:pt x="6" y="47"/>
                    <a:pt x="6" y="47"/>
                  </a:cubicBezTo>
                  <a:cubicBezTo>
                    <a:pt x="31" y="86"/>
                    <a:pt x="31" y="86"/>
                    <a:pt x="31" y="86"/>
                  </a:cubicBezTo>
                  <a:cubicBezTo>
                    <a:pt x="56" y="47"/>
                    <a:pt x="56" y="47"/>
                    <a:pt x="56" y="47"/>
                  </a:cubicBezTo>
                  <a:cubicBezTo>
                    <a:pt x="56" y="47"/>
                    <a:pt x="56" y="47"/>
                    <a:pt x="56" y="47"/>
                  </a:cubicBezTo>
                  <a:lnTo>
                    <a:pt x="57" y="47"/>
                  </a:lnTo>
                  <a:close/>
                </a:path>
              </a:pathLst>
            </a:custGeom>
            <a:solidFill>
              <a:srgbClr val="FAEE00"/>
            </a:solidFill>
            <a:ln w="9525">
              <a:noFill/>
            </a:ln>
          </p:spPr>
          <p:txBody>
            <a:bodyPr/>
            <a:lstStyle/>
            <a:p>
              <a:endParaRPr lang="zh-CN" altLang="en-US" sz="100"/>
            </a:p>
          </p:txBody>
        </p:sp>
        <p:sp>
          <p:nvSpPr>
            <p:cNvPr id="189" name="Oval 462"/>
            <p:cNvSpPr>
              <a:spLocks noChangeAspect="1"/>
            </p:cNvSpPr>
            <p:nvPr/>
          </p:nvSpPr>
          <p:spPr>
            <a:xfrm>
              <a:off x="3109" y="1656"/>
              <a:ext cx="23" cy="23"/>
            </a:xfrm>
            <a:prstGeom prst="ellipse">
              <a:avLst/>
            </a:prstGeom>
            <a:solidFill>
              <a:srgbClr val="3E3A39"/>
            </a:solidFill>
            <a:ln w="9525">
              <a:noFill/>
            </a:ln>
          </p:spPr>
          <p:txBody>
            <a:bodyPr anchor="t" anchorCtr="0"/>
            <a:lstStyle/>
            <a:p>
              <a:endParaRPr lang="zh-CN" altLang="en-US" sz="100" dirty="0">
                <a:latin typeface="Arial" panose="020B0604020202020204" pitchFamily="34" charset="0"/>
                <a:ea typeface="宋体" panose="02010600030101010101" pitchFamily="2" charset="-122"/>
              </a:endParaRPr>
            </a:p>
          </p:txBody>
        </p:sp>
      </p:grpSp>
      <p:grpSp>
        <p:nvGrpSpPr>
          <p:cNvPr id="190" name="Group 496"/>
          <p:cNvGrpSpPr>
            <a:grpSpLocks noChangeAspect="1"/>
          </p:cNvGrpSpPr>
          <p:nvPr/>
        </p:nvGrpSpPr>
        <p:grpSpPr>
          <a:xfrm>
            <a:off x="9322435" y="3227705"/>
            <a:ext cx="278765" cy="267970"/>
            <a:chOff x="3062" y="1642"/>
            <a:chExt cx="78" cy="75"/>
          </a:xfrm>
        </p:grpSpPr>
        <p:sp>
          <p:nvSpPr>
            <p:cNvPr id="191" name="Freeform 460"/>
            <p:cNvSpPr>
              <a:spLocks noChangeAspect="1"/>
            </p:cNvSpPr>
            <p:nvPr/>
          </p:nvSpPr>
          <p:spPr>
            <a:xfrm>
              <a:off x="3062" y="1688"/>
              <a:ext cx="51" cy="29"/>
            </a:xfrm>
            <a:custGeom>
              <a:avLst/>
              <a:gdLst/>
              <a:ahLst/>
              <a:cxnLst>
                <a:cxn ang="0">
                  <a:pos x="18" y="0"/>
                </a:cxn>
                <a:cxn ang="0">
                  <a:pos x="12" y="1"/>
                </a:cxn>
                <a:cxn ang="0">
                  <a:pos x="5" y="14"/>
                </a:cxn>
                <a:cxn ang="0">
                  <a:pos x="13" y="18"/>
                </a:cxn>
                <a:cxn ang="0">
                  <a:pos x="14" y="18"/>
                </a:cxn>
                <a:cxn ang="0">
                  <a:pos x="14" y="18"/>
                </a:cxn>
                <a:cxn ang="0">
                  <a:pos x="14" y="18"/>
                </a:cxn>
                <a:cxn ang="0">
                  <a:pos x="38" y="22"/>
                </a:cxn>
                <a:cxn ang="0">
                  <a:pos x="33" y="7"/>
                </a:cxn>
                <a:cxn ang="0">
                  <a:pos x="33" y="7"/>
                </a:cxn>
                <a:cxn ang="0">
                  <a:pos x="33" y="7"/>
                </a:cxn>
                <a:cxn ang="0">
                  <a:pos x="33" y="7"/>
                </a:cxn>
                <a:cxn ang="0">
                  <a:pos x="30" y="4"/>
                </a:cxn>
                <a:cxn ang="0">
                  <a:pos x="18" y="0"/>
                </a:cxn>
              </a:cxnLst>
              <a:rect l="0" t="0" r="0" b="0"/>
              <a:pathLst>
                <a:path w="59" h="33">
                  <a:moveTo>
                    <a:pt x="28" y="0"/>
                  </a:moveTo>
                  <a:cubicBezTo>
                    <a:pt x="25" y="0"/>
                    <a:pt x="22" y="0"/>
                    <a:pt x="19" y="1"/>
                  </a:cubicBezTo>
                  <a:cubicBezTo>
                    <a:pt x="7" y="4"/>
                    <a:pt x="0" y="13"/>
                    <a:pt x="8" y="21"/>
                  </a:cubicBezTo>
                  <a:cubicBezTo>
                    <a:pt x="11" y="23"/>
                    <a:pt x="15" y="25"/>
                    <a:pt x="20" y="26"/>
                  </a:cubicBezTo>
                  <a:cubicBezTo>
                    <a:pt x="21" y="26"/>
                    <a:pt x="21" y="26"/>
                    <a:pt x="21" y="26"/>
                  </a:cubicBezTo>
                  <a:cubicBezTo>
                    <a:pt x="21" y="26"/>
                    <a:pt x="21" y="26"/>
                    <a:pt x="21" y="26"/>
                  </a:cubicBezTo>
                  <a:cubicBezTo>
                    <a:pt x="21" y="27"/>
                    <a:pt x="21" y="27"/>
                    <a:pt x="21" y="27"/>
                  </a:cubicBezTo>
                  <a:cubicBezTo>
                    <a:pt x="59" y="33"/>
                    <a:pt x="59" y="33"/>
                    <a:pt x="59" y="33"/>
                  </a:cubicBezTo>
                  <a:cubicBezTo>
                    <a:pt x="51" y="10"/>
                    <a:pt x="51" y="10"/>
                    <a:pt x="51" y="10"/>
                  </a:cubicBezTo>
                  <a:cubicBezTo>
                    <a:pt x="51" y="10"/>
                    <a:pt x="51" y="10"/>
                    <a:pt x="51" y="10"/>
                  </a:cubicBezTo>
                  <a:cubicBezTo>
                    <a:pt x="51" y="10"/>
                    <a:pt x="51" y="10"/>
                    <a:pt x="51" y="10"/>
                  </a:cubicBezTo>
                  <a:cubicBezTo>
                    <a:pt x="51" y="10"/>
                    <a:pt x="51" y="10"/>
                    <a:pt x="51" y="10"/>
                  </a:cubicBezTo>
                  <a:cubicBezTo>
                    <a:pt x="50" y="8"/>
                    <a:pt x="48" y="6"/>
                    <a:pt x="46" y="4"/>
                  </a:cubicBezTo>
                  <a:cubicBezTo>
                    <a:pt x="42" y="2"/>
                    <a:pt x="35" y="0"/>
                    <a:pt x="28" y="0"/>
                  </a:cubicBezTo>
                </a:path>
              </a:pathLst>
            </a:custGeom>
            <a:solidFill>
              <a:srgbClr val="58322E"/>
            </a:solidFill>
            <a:ln w="9525">
              <a:noFill/>
            </a:ln>
          </p:spPr>
          <p:txBody>
            <a:bodyPr/>
            <a:lstStyle/>
            <a:p>
              <a:endParaRPr lang="zh-CN" altLang="en-US" sz="100"/>
            </a:p>
          </p:txBody>
        </p:sp>
        <p:sp>
          <p:nvSpPr>
            <p:cNvPr id="192" name="Freeform 461"/>
            <p:cNvSpPr>
              <a:spLocks noChangeAspect="1"/>
            </p:cNvSpPr>
            <p:nvPr/>
          </p:nvSpPr>
          <p:spPr>
            <a:xfrm>
              <a:off x="3086" y="1642"/>
              <a:ext cx="54" cy="75"/>
            </a:xfrm>
            <a:custGeom>
              <a:avLst/>
              <a:gdLst/>
              <a:ahLst/>
              <a:cxnLst>
                <a:cxn ang="0">
                  <a:pos x="38" y="31"/>
                </a:cxn>
                <a:cxn ang="0">
                  <a:pos x="38" y="31"/>
                </a:cxn>
                <a:cxn ang="0">
                  <a:pos x="41" y="20"/>
                </a:cxn>
                <a:cxn ang="0">
                  <a:pos x="21" y="0"/>
                </a:cxn>
                <a:cxn ang="0">
                  <a:pos x="0" y="20"/>
                </a:cxn>
                <a:cxn ang="0">
                  <a:pos x="3" y="31"/>
                </a:cxn>
                <a:cxn ang="0">
                  <a:pos x="3" y="31"/>
                </a:cxn>
                <a:cxn ang="0">
                  <a:pos x="3" y="31"/>
                </a:cxn>
                <a:cxn ang="0">
                  <a:pos x="3" y="31"/>
                </a:cxn>
                <a:cxn ang="0">
                  <a:pos x="21" y="57"/>
                </a:cxn>
                <a:cxn ang="0">
                  <a:pos x="37" y="31"/>
                </a:cxn>
                <a:cxn ang="0">
                  <a:pos x="37" y="31"/>
                </a:cxn>
                <a:cxn ang="0">
                  <a:pos x="38" y="31"/>
                </a:cxn>
              </a:cxnLst>
              <a:rect l="0" t="0" r="0" b="0"/>
              <a:pathLst>
                <a:path w="62" h="86">
                  <a:moveTo>
                    <a:pt x="57" y="47"/>
                  </a:moveTo>
                  <a:cubicBezTo>
                    <a:pt x="57" y="47"/>
                    <a:pt x="57" y="47"/>
                    <a:pt x="57" y="47"/>
                  </a:cubicBezTo>
                  <a:cubicBezTo>
                    <a:pt x="60" y="42"/>
                    <a:pt x="62" y="36"/>
                    <a:pt x="62" y="30"/>
                  </a:cubicBezTo>
                  <a:cubicBezTo>
                    <a:pt x="62" y="13"/>
                    <a:pt x="48" y="0"/>
                    <a:pt x="31" y="0"/>
                  </a:cubicBezTo>
                  <a:cubicBezTo>
                    <a:pt x="14" y="0"/>
                    <a:pt x="0" y="13"/>
                    <a:pt x="0" y="30"/>
                  </a:cubicBezTo>
                  <a:cubicBezTo>
                    <a:pt x="0" y="36"/>
                    <a:pt x="2" y="42"/>
                    <a:pt x="5" y="47"/>
                  </a:cubicBezTo>
                  <a:cubicBezTo>
                    <a:pt x="5" y="47"/>
                    <a:pt x="5" y="47"/>
                    <a:pt x="5" y="47"/>
                  </a:cubicBezTo>
                  <a:cubicBezTo>
                    <a:pt x="5" y="47"/>
                    <a:pt x="5" y="47"/>
                    <a:pt x="5" y="47"/>
                  </a:cubicBezTo>
                  <a:cubicBezTo>
                    <a:pt x="6" y="47"/>
                    <a:pt x="6" y="47"/>
                    <a:pt x="6" y="47"/>
                  </a:cubicBezTo>
                  <a:cubicBezTo>
                    <a:pt x="31" y="86"/>
                    <a:pt x="31" y="86"/>
                    <a:pt x="31" y="86"/>
                  </a:cubicBezTo>
                  <a:cubicBezTo>
                    <a:pt x="56" y="47"/>
                    <a:pt x="56" y="47"/>
                    <a:pt x="56" y="47"/>
                  </a:cubicBezTo>
                  <a:cubicBezTo>
                    <a:pt x="56" y="47"/>
                    <a:pt x="56" y="47"/>
                    <a:pt x="56" y="47"/>
                  </a:cubicBezTo>
                  <a:lnTo>
                    <a:pt x="57" y="47"/>
                  </a:lnTo>
                  <a:close/>
                </a:path>
              </a:pathLst>
            </a:custGeom>
            <a:solidFill>
              <a:srgbClr val="FAEE00"/>
            </a:solidFill>
            <a:ln w="9525">
              <a:noFill/>
            </a:ln>
          </p:spPr>
          <p:txBody>
            <a:bodyPr/>
            <a:lstStyle/>
            <a:p>
              <a:endParaRPr lang="zh-CN" altLang="en-US" sz="100"/>
            </a:p>
          </p:txBody>
        </p:sp>
        <p:sp>
          <p:nvSpPr>
            <p:cNvPr id="193" name="Oval 462"/>
            <p:cNvSpPr>
              <a:spLocks noChangeAspect="1"/>
            </p:cNvSpPr>
            <p:nvPr/>
          </p:nvSpPr>
          <p:spPr>
            <a:xfrm>
              <a:off x="3109" y="1656"/>
              <a:ext cx="23" cy="23"/>
            </a:xfrm>
            <a:prstGeom prst="ellipse">
              <a:avLst/>
            </a:prstGeom>
            <a:solidFill>
              <a:srgbClr val="3E3A39"/>
            </a:solidFill>
            <a:ln w="9525">
              <a:noFill/>
            </a:ln>
          </p:spPr>
          <p:txBody>
            <a:bodyPr anchor="t" anchorCtr="0"/>
            <a:lstStyle/>
            <a:p>
              <a:endParaRPr lang="zh-CN" altLang="en-US" sz="100" dirty="0">
                <a:latin typeface="Arial" panose="020B0604020202020204" pitchFamily="34" charset="0"/>
                <a:ea typeface="宋体" panose="02010600030101010101" pitchFamily="2" charset="-122"/>
              </a:endParaRPr>
            </a:p>
          </p:txBody>
        </p:sp>
      </p:grpSp>
      <p:grpSp>
        <p:nvGrpSpPr>
          <p:cNvPr id="194" name="Group 496"/>
          <p:cNvGrpSpPr>
            <a:grpSpLocks noChangeAspect="1"/>
          </p:cNvGrpSpPr>
          <p:nvPr/>
        </p:nvGrpSpPr>
        <p:grpSpPr>
          <a:xfrm>
            <a:off x="9913620" y="3034665"/>
            <a:ext cx="278765" cy="267970"/>
            <a:chOff x="3062" y="1642"/>
            <a:chExt cx="78" cy="75"/>
          </a:xfrm>
        </p:grpSpPr>
        <p:sp>
          <p:nvSpPr>
            <p:cNvPr id="195" name="Freeform 460"/>
            <p:cNvSpPr>
              <a:spLocks noChangeAspect="1"/>
            </p:cNvSpPr>
            <p:nvPr/>
          </p:nvSpPr>
          <p:spPr>
            <a:xfrm>
              <a:off x="3062" y="1688"/>
              <a:ext cx="51" cy="29"/>
            </a:xfrm>
            <a:custGeom>
              <a:avLst/>
              <a:gdLst/>
              <a:ahLst/>
              <a:cxnLst>
                <a:cxn ang="0">
                  <a:pos x="18" y="0"/>
                </a:cxn>
                <a:cxn ang="0">
                  <a:pos x="12" y="1"/>
                </a:cxn>
                <a:cxn ang="0">
                  <a:pos x="5" y="14"/>
                </a:cxn>
                <a:cxn ang="0">
                  <a:pos x="13" y="18"/>
                </a:cxn>
                <a:cxn ang="0">
                  <a:pos x="14" y="18"/>
                </a:cxn>
                <a:cxn ang="0">
                  <a:pos x="14" y="18"/>
                </a:cxn>
                <a:cxn ang="0">
                  <a:pos x="14" y="18"/>
                </a:cxn>
                <a:cxn ang="0">
                  <a:pos x="38" y="22"/>
                </a:cxn>
                <a:cxn ang="0">
                  <a:pos x="33" y="7"/>
                </a:cxn>
                <a:cxn ang="0">
                  <a:pos x="33" y="7"/>
                </a:cxn>
                <a:cxn ang="0">
                  <a:pos x="33" y="7"/>
                </a:cxn>
                <a:cxn ang="0">
                  <a:pos x="33" y="7"/>
                </a:cxn>
                <a:cxn ang="0">
                  <a:pos x="30" y="4"/>
                </a:cxn>
                <a:cxn ang="0">
                  <a:pos x="18" y="0"/>
                </a:cxn>
              </a:cxnLst>
              <a:rect l="0" t="0" r="0" b="0"/>
              <a:pathLst>
                <a:path w="59" h="33">
                  <a:moveTo>
                    <a:pt x="28" y="0"/>
                  </a:moveTo>
                  <a:cubicBezTo>
                    <a:pt x="25" y="0"/>
                    <a:pt x="22" y="0"/>
                    <a:pt x="19" y="1"/>
                  </a:cubicBezTo>
                  <a:cubicBezTo>
                    <a:pt x="7" y="4"/>
                    <a:pt x="0" y="13"/>
                    <a:pt x="8" y="21"/>
                  </a:cubicBezTo>
                  <a:cubicBezTo>
                    <a:pt x="11" y="23"/>
                    <a:pt x="15" y="25"/>
                    <a:pt x="20" y="26"/>
                  </a:cubicBezTo>
                  <a:cubicBezTo>
                    <a:pt x="21" y="26"/>
                    <a:pt x="21" y="26"/>
                    <a:pt x="21" y="26"/>
                  </a:cubicBezTo>
                  <a:cubicBezTo>
                    <a:pt x="21" y="26"/>
                    <a:pt x="21" y="26"/>
                    <a:pt x="21" y="26"/>
                  </a:cubicBezTo>
                  <a:cubicBezTo>
                    <a:pt x="21" y="27"/>
                    <a:pt x="21" y="27"/>
                    <a:pt x="21" y="27"/>
                  </a:cubicBezTo>
                  <a:cubicBezTo>
                    <a:pt x="59" y="33"/>
                    <a:pt x="59" y="33"/>
                    <a:pt x="59" y="33"/>
                  </a:cubicBezTo>
                  <a:cubicBezTo>
                    <a:pt x="51" y="10"/>
                    <a:pt x="51" y="10"/>
                    <a:pt x="51" y="10"/>
                  </a:cubicBezTo>
                  <a:cubicBezTo>
                    <a:pt x="51" y="10"/>
                    <a:pt x="51" y="10"/>
                    <a:pt x="51" y="10"/>
                  </a:cubicBezTo>
                  <a:cubicBezTo>
                    <a:pt x="51" y="10"/>
                    <a:pt x="51" y="10"/>
                    <a:pt x="51" y="10"/>
                  </a:cubicBezTo>
                  <a:cubicBezTo>
                    <a:pt x="51" y="10"/>
                    <a:pt x="51" y="10"/>
                    <a:pt x="51" y="10"/>
                  </a:cubicBezTo>
                  <a:cubicBezTo>
                    <a:pt x="50" y="8"/>
                    <a:pt x="48" y="6"/>
                    <a:pt x="46" y="4"/>
                  </a:cubicBezTo>
                  <a:cubicBezTo>
                    <a:pt x="42" y="2"/>
                    <a:pt x="35" y="0"/>
                    <a:pt x="28" y="0"/>
                  </a:cubicBezTo>
                </a:path>
              </a:pathLst>
            </a:custGeom>
            <a:solidFill>
              <a:srgbClr val="58322E"/>
            </a:solidFill>
            <a:ln w="9525">
              <a:noFill/>
            </a:ln>
          </p:spPr>
          <p:txBody>
            <a:bodyPr/>
            <a:lstStyle/>
            <a:p>
              <a:endParaRPr lang="zh-CN" altLang="en-US" sz="100"/>
            </a:p>
          </p:txBody>
        </p:sp>
        <p:sp>
          <p:nvSpPr>
            <p:cNvPr id="196" name="Freeform 461"/>
            <p:cNvSpPr>
              <a:spLocks noChangeAspect="1"/>
            </p:cNvSpPr>
            <p:nvPr/>
          </p:nvSpPr>
          <p:spPr>
            <a:xfrm>
              <a:off x="3086" y="1642"/>
              <a:ext cx="54" cy="75"/>
            </a:xfrm>
            <a:custGeom>
              <a:avLst/>
              <a:gdLst/>
              <a:ahLst/>
              <a:cxnLst>
                <a:cxn ang="0">
                  <a:pos x="38" y="31"/>
                </a:cxn>
                <a:cxn ang="0">
                  <a:pos x="38" y="31"/>
                </a:cxn>
                <a:cxn ang="0">
                  <a:pos x="41" y="20"/>
                </a:cxn>
                <a:cxn ang="0">
                  <a:pos x="21" y="0"/>
                </a:cxn>
                <a:cxn ang="0">
                  <a:pos x="0" y="20"/>
                </a:cxn>
                <a:cxn ang="0">
                  <a:pos x="3" y="31"/>
                </a:cxn>
                <a:cxn ang="0">
                  <a:pos x="3" y="31"/>
                </a:cxn>
                <a:cxn ang="0">
                  <a:pos x="3" y="31"/>
                </a:cxn>
                <a:cxn ang="0">
                  <a:pos x="3" y="31"/>
                </a:cxn>
                <a:cxn ang="0">
                  <a:pos x="21" y="57"/>
                </a:cxn>
                <a:cxn ang="0">
                  <a:pos x="37" y="31"/>
                </a:cxn>
                <a:cxn ang="0">
                  <a:pos x="37" y="31"/>
                </a:cxn>
                <a:cxn ang="0">
                  <a:pos x="38" y="31"/>
                </a:cxn>
              </a:cxnLst>
              <a:rect l="0" t="0" r="0" b="0"/>
              <a:pathLst>
                <a:path w="62" h="86">
                  <a:moveTo>
                    <a:pt x="57" y="47"/>
                  </a:moveTo>
                  <a:cubicBezTo>
                    <a:pt x="57" y="47"/>
                    <a:pt x="57" y="47"/>
                    <a:pt x="57" y="47"/>
                  </a:cubicBezTo>
                  <a:cubicBezTo>
                    <a:pt x="60" y="42"/>
                    <a:pt x="62" y="36"/>
                    <a:pt x="62" y="30"/>
                  </a:cubicBezTo>
                  <a:cubicBezTo>
                    <a:pt x="62" y="13"/>
                    <a:pt x="48" y="0"/>
                    <a:pt x="31" y="0"/>
                  </a:cubicBezTo>
                  <a:cubicBezTo>
                    <a:pt x="14" y="0"/>
                    <a:pt x="0" y="13"/>
                    <a:pt x="0" y="30"/>
                  </a:cubicBezTo>
                  <a:cubicBezTo>
                    <a:pt x="0" y="36"/>
                    <a:pt x="2" y="42"/>
                    <a:pt x="5" y="47"/>
                  </a:cubicBezTo>
                  <a:cubicBezTo>
                    <a:pt x="5" y="47"/>
                    <a:pt x="5" y="47"/>
                    <a:pt x="5" y="47"/>
                  </a:cubicBezTo>
                  <a:cubicBezTo>
                    <a:pt x="5" y="47"/>
                    <a:pt x="5" y="47"/>
                    <a:pt x="5" y="47"/>
                  </a:cubicBezTo>
                  <a:cubicBezTo>
                    <a:pt x="6" y="47"/>
                    <a:pt x="6" y="47"/>
                    <a:pt x="6" y="47"/>
                  </a:cubicBezTo>
                  <a:cubicBezTo>
                    <a:pt x="31" y="86"/>
                    <a:pt x="31" y="86"/>
                    <a:pt x="31" y="86"/>
                  </a:cubicBezTo>
                  <a:cubicBezTo>
                    <a:pt x="56" y="47"/>
                    <a:pt x="56" y="47"/>
                    <a:pt x="56" y="47"/>
                  </a:cubicBezTo>
                  <a:cubicBezTo>
                    <a:pt x="56" y="47"/>
                    <a:pt x="56" y="47"/>
                    <a:pt x="56" y="47"/>
                  </a:cubicBezTo>
                  <a:lnTo>
                    <a:pt x="57" y="47"/>
                  </a:lnTo>
                  <a:close/>
                </a:path>
              </a:pathLst>
            </a:custGeom>
            <a:solidFill>
              <a:srgbClr val="FAEE00"/>
            </a:solidFill>
            <a:ln w="9525">
              <a:noFill/>
            </a:ln>
          </p:spPr>
          <p:txBody>
            <a:bodyPr/>
            <a:lstStyle/>
            <a:p>
              <a:endParaRPr lang="zh-CN" altLang="en-US" sz="100"/>
            </a:p>
          </p:txBody>
        </p:sp>
        <p:sp>
          <p:nvSpPr>
            <p:cNvPr id="197" name="Oval 462"/>
            <p:cNvSpPr>
              <a:spLocks noChangeAspect="1"/>
            </p:cNvSpPr>
            <p:nvPr/>
          </p:nvSpPr>
          <p:spPr>
            <a:xfrm>
              <a:off x="3109" y="1656"/>
              <a:ext cx="23" cy="23"/>
            </a:xfrm>
            <a:prstGeom prst="ellipse">
              <a:avLst/>
            </a:prstGeom>
            <a:solidFill>
              <a:srgbClr val="3E3A39"/>
            </a:solidFill>
            <a:ln w="9525">
              <a:noFill/>
            </a:ln>
          </p:spPr>
          <p:txBody>
            <a:bodyPr anchor="t" anchorCtr="0"/>
            <a:lstStyle/>
            <a:p>
              <a:endParaRPr lang="zh-CN" altLang="en-US" sz="100" dirty="0">
                <a:latin typeface="Arial" panose="020B0604020202020204" pitchFamily="34" charset="0"/>
                <a:ea typeface="宋体" panose="02010600030101010101" pitchFamily="2" charset="-122"/>
              </a:endParaRPr>
            </a:p>
          </p:txBody>
        </p:sp>
      </p:grpSp>
      <p:grpSp>
        <p:nvGrpSpPr>
          <p:cNvPr id="198" name="Group 496"/>
          <p:cNvGrpSpPr>
            <a:grpSpLocks noChangeAspect="1"/>
          </p:cNvGrpSpPr>
          <p:nvPr/>
        </p:nvGrpSpPr>
        <p:grpSpPr>
          <a:xfrm>
            <a:off x="10581640" y="2850515"/>
            <a:ext cx="278765" cy="267970"/>
            <a:chOff x="3062" y="1642"/>
            <a:chExt cx="78" cy="75"/>
          </a:xfrm>
        </p:grpSpPr>
        <p:sp>
          <p:nvSpPr>
            <p:cNvPr id="199" name="Freeform 460"/>
            <p:cNvSpPr>
              <a:spLocks noChangeAspect="1"/>
            </p:cNvSpPr>
            <p:nvPr/>
          </p:nvSpPr>
          <p:spPr>
            <a:xfrm>
              <a:off x="3062" y="1688"/>
              <a:ext cx="51" cy="29"/>
            </a:xfrm>
            <a:custGeom>
              <a:avLst/>
              <a:gdLst/>
              <a:ahLst/>
              <a:cxnLst>
                <a:cxn ang="0">
                  <a:pos x="18" y="0"/>
                </a:cxn>
                <a:cxn ang="0">
                  <a:pos x="12" y="1"/>
                </a:cxn>
                <a:cxn ang="0">
                  <a:pos x="5" y="14"/>
                </a:cxn>
                <a:cxn ang="0">
                  <a:pos x="13" y="18"/>
                </a:cxn>
                <a:cxn ang="0">
                  <a:pos x="14" y="18"/>
                </a:cxn>
                <a:cxn ang="0">
                  <a:pos x="14" y="18"/>
                </a:cxn>
                <a:cxn ang="0">
                  <a:pos x="14" y="18"/>
                </a:cxn>
                <a:cxn ang="0">
                  <a:pos x="38" y="22"/>
                </a:cxn>
                <a:cxn ang="0">
                  <a:pos x="33" y="7"/>
                </a:cxn>
                <a:cxn ang="0">
                  <a:pos x="33" y="7"/>
                </a:cxn>
                <a:cxn ang="0">
                  <a:pos x="33" y="7"/>
                </a:cxn>
                <a:cxn ang="0">
                  <a:pos x="33" y="7"/>
                </a:cxn>
                <a:cxn ang="0">
                  <a:pos x="30" y="4"/>
                </a:cxn>
                <a:cxn ang="0">
                  <a:pos x="18" y="0"/>
                </a:cxn>
              </a:cxnLst>
              <a:rect l="0" t="0" r="0" b="0"/>
              <a:pathLst>
                <a:path w="59" h="33">
                  <a:moveTo>
                    <a:pt x="28" y="0"/>
                  </a:moveTo>
                  <a:cubicBezTo>
                    <a:pt x="25" y="0"/>
                    <a:pt x="22" y="0"/>
                    <a:pt x="19" y="1"/>
                  </a:cubicBezTo>
                  <a:cubicBezTo>
                    <a:pt x="7" y="4"/>
                    <a:pt x="0" y="13"/>
                    <a:pt x="8" y="21"/>
                  </a:cubicBezTo>
                  <a:cubicBezTo>
                    <a:pt x="11" y="23"/>
                    <a:pt x="15" y="25"/>
                    <a:pt x="20" y="26"/>
                  </a:cubicBezTo>
                  <a:cubicBezTo>
                    <a:pt x="21" y="26"/>
                    <a:pt x="21" y="26"/>
                    <a:pt x="21" y="26"/>
                  </a:cubicBezTo>
                  <a:cubicBezTo>
                    <a:pt x="21" y="26"/>
                    <a:pt x="21" y="26"/>
                    <a:pt x="21" y="26"/>
                  </a:cubicBezTo>
                  <a:cubicBezTo>
                    <a:pt x="21" y="27"/>
                    <a:pt x="21" y="27"/>
                    <a:pt x="21" y="27"/>
                  </a:cubicBezTo>
                  <a:cubicBezTo>
                    <a:pt x="59" y="33"/>
                    <a:pt x="59" y="33"/>
                    <a:pt x="59" y="33"/>
                  </a:cubicBezTo>
                  <a:cubicBezTo>
                    <a:pt x="51" y="10"/>
                    <a:pt x="51" y="10"/>
                    <a:pt x="51" y="10"/>
                  </a:cubicBezTo>
                  <a:cubicBezTo>
                    <a:pt x="51" y="10"/>
                    <a:pt x="51" y="10"/>
                    <a:pt x="51" y="10"/>
                  </a:cubicBezTo>
                  <a:cubicBezTo>
                    <a:pt x="51" y="10"/>
                    <a:pt x="51" y="10"/>
                    <a:pt x="51" y="10"/>
                  </a:cubicBezTo>
                  <a:cubicBezTo>
                    <a:pt x="51" y="10"/>
                    <a:pt x="51" y="10"/>
                    <a:pt x="51" y="10"/>
                  </a:cubicBezTo>
                  <a:cubicBezTo>
                    <a:pt x="50" y="8"/>
                    <a:pt x="48" y="6"/>
                    <a:pt x="46" y="4"/>
                  </a:cubicBezTo>
                  <a:cubicBezTo>
                    <a:pt x="42" y="2"/>
                    <a:pt x="35" y="0"/>
                    <a:pt x="28" y="0"/>
                  </a:cubicBezTo>
                </a:path>
              </a:pathLst>
            </a:custGeom>
            <a:solidFill>
              <a:srgbClr val="58322E"/>
            </a:solidFill>
            <a:ln w="9525">
              <a:noFill/>
            </a:ln>
          </p:spPr>
          <p:txBody>
            <a:bodyPr/>
            <a:lstStyle/>
            <a:p>
              <a:endParaRPr lang="zh-CN" altLang="en-US" sz="100"/>
            </a:p>
          </p:txBody>
        </p:sp>
        <p:sp>
          <p:nvSpPr>
            <p:cNvPr id="200" name="Freeform 461"/>
            <p:cNvSpPr>
              <a:spLocks noChangeAspect="1"/>
            </p:cNvSpPr>
            <p:nvPr/>
          </p:nvSpPr>
          <p:spPr>
            <a:xfrm>
              <a:off x="3086" y="1642"/>
              <a:ext cx="54" cy="75"/>
            </a:xfrm>
            <a:custGeom>
              <a:avLst/>
              <a:gdLst/>
              <a:ahLst/>
              <a:cxnLst>
                <a:cxn ang="0">
                  <a:pos x="38" y="31"/>
                </a:cxn>
                <a:cxn ang="0">
                  <a:pos x="38" y="31"/>
                </a:cxn>
                <a:cxn ang="0">
                  <a:pos x="41" y="20"/>
                </a:cxn>
                <a:cxn ang="0">
                  <a:pos x="21" y="0"/>
                </a:cxn>
                <a:cxn ang="0">
                  <a:pos x="0" y="20"/>
                </a:cxn>
                <a:cxn ang="0">
                  <a:pos x="3" y="31"/>
                </a:cxn>
                <a:cxn ang="0">
                  <a:pos x="3" y="31"/>
                </a:cxn>
                <a:cxn ang="0">
                  <a:pos x="3" y="31"/>
                </a:cxn>
                <a:cxn ang="0">
                  <a:pos x="3" y="31"/>
                </a:cxn>
                <a:cxn ang="0">
                  <a:pos x="21" y="57"/>
                </a:cxn>
                <a:cxn ang="0">
                  <a:pos x="37" y="31"/>
                </a:cxn>
                <a:cxn ang="0">
                  <a:pos x="37" y="31"/>
                </a:cxn>
                <a:cxn ang="0">
                  <a:pos x="38" y="31"/>
                </a:cxn>
              </a:cxnLst>
              <a:rect l="0" t="0" r="0" b="0"/>
              <a:pathLst>
                <a:path w="62" h="86">
                  <a:moveTo>
                    <a:pt x="57" y="47"/>
                  </a:moveTo>
                  <a:cubicBezTo>
                    <a:pt x="57" y="47"/>
                    <a:pt x="57" y="47"/>
                    <a:pt x="57" y="47"/>
                  </a:cubicBezTo>
                  <a:cubicBezTo>
                    <a:pt x="60" y="42"/>
                    <a:pt x="62" y="36"/>
                    <a:pt x="62" y="30"/>
                  </a:cubicBezTo>
                  <a:cubicBezTo>
                    <a:pt x="62" y="13"/>
                    <a:pt x="48" y="0"/>
                    <a:pt x="31" y="0"/>
                  </a:cubicBezTo>
                  <a:cubicBezTo>
                    <a:pt x="14" y="0"/>
                    <a:pt x="0" y="13"/>
                    <a:pt x="0" y="30"/>
                  </a:cubicBezTo>
                  <a:cubicBezTo>
                    <a:pt x="0" y="36"/>
                    <a:pt x="2" y="42"/>
                    <a:pt x="5" y="47"/>
                  </a:cubicBezTo>
                  <a:cubicBezTo>
                    <a:pt x="5" y="47"/>
                    <a:pt x="5" y="47"/>
                    <a:pt x="5" y="47"/>
                  </a:cubicBezTo>
                  <a:cubicBezTo>
                    <a:pt x="5" y="47"/>
                    <a:pt x="5" y="47"/>
                    <a:pt x="5" y="47"/>
                  </a:cubicBezTo>
                  <a:cubicBezTo>
                    <a:pt x="6" y="47"/>
                    <a:pt x="6" y="47"/>
                    <a:pt x="6" y="47"/>
                  </a:cubicBezTo>
                  <a:cubicBezTo>
                    <a:pt x="31" y="86"/>
                    <a:pt x="31" y="86"/>
                    <a:pt x="31" y="86"/>
                  </a:cubicBezTo>
                  <a:cubicBezTo>
                    <a:pt x="56" y="47"/>
                    <a:pt x="56" y="47"/>
                    <a:pt x="56" y="47"/>
                  </a:cubicBezTo>
                  <a:cubicBezTo>
                    <a:pt x="56" y="47"/>
                    <a:pt x="56" y="47"/>
                    <a:pt x="56" y="47"/>
                  </a:cubicBezTo>
                  <a:lnTo>
                    <a:pt x="57" y="47"/>
                  </a:lnTo>
                  <a:close/>
                </a:path>
              </a:pathLst>
            </a:custGeom>
            <a:solidFill>
              <a:srgbClr val="FAEE00"/>
            </a:solidFill>
            <a:ln w="9525">
              <a:noFill/>
            </a:ln>
          </p:spPr>
          <p:txBody>
            <a:bodyPr/>
            <a:lstStyle/>
            <a:p>
              <a:endParaRPr lang="zh-CN" altLang="en-US" sz="100"/>
            </a:p>
          </p:txBody>
        </p:sp>
        <p:sp>
          <p:nvSpPr>
            <p:cNvPr id="201" name="Oval 462"/>
            <p:cNvSpPr>
              <a:spLocks noChangeAspect="1"/>
            </p:cNvSpPr>
            <p:nvPr/>
          </p:nvSpPr>
          <p:spPr>
            <a:xfrm>
              <a:off x="3109" y="1656"/>
              <a:ext cx="23" cy="23"/>
            </a:xfrm>
            <a:prstGeom prst="ellipse">
              <a:avLst/>
            </a:prstGeom>
            <a:solidFill>
              <a:srgbClr val="3E3A39"/>
            </a:solidFill>
            <a:ln w="9525">
              <a:noFill/>
            </a:ln>
          </p:spPr>
          <p:txBody>
            <a:bodyPr anchor="t" anchorCtr="0"/>
            <a:lstStyle/>
            <a:p>
              <a:endParaRPr lang="zh-CN" altLang="en-US" sz="100" dirty="0">
                <a:latin typeface="Arial" panose="020B0604020202020204" pitchFamily="34" charset="0"/>
                <a:ea typeface="宋体" panose="02010600030101010101" pitchFamily="2" charset="-122"/>
              </a:endParaRPr>
            </a:p>
          </p:txBody>
        </p:sp>
      </p:grpSp>
      <p:grpSp>
        <p:nvGrpSpPr>
          <p:cNvPr id="202" name="Group 496"/>
          <p:cNvGrpSpPr>
            <a:grpSpLocks noChangeAspect="1"/>
          </p:cNvGrpSpPr>
          <p:nvPr/>
        </p:nvGrpSpPr>
        <p:grpSpPr>
          <a:xfrm>
            <a:off x="11096625" y="5150485"/>
            <a:ext cx="278765" cy="267970"/>
            <a:chOff x="3062" y="1642"/>
            <a:chExt cx="78" cy="75"/>
          </a:xfrm>
        </p:grpSpPr>
        <p:sp>
          <p:nvSpPr>
            <p:cNvPr id="203" name="Freeform 460"/>
            <p:cNvSpPr>
              <a:spLocks noChangeAspect="1"/>
            </p:cNvSpPr>
            <p:nvPr/>
          </p:nvSpPr>
          <p:spPr>
            <a:xfrm>
              <a:off x="3062" y="1688"/>
              <a:ext cx="51" cy="29"/>
            </a:xfrm>
            <a:custGeom>
              <a:avLst/>
              <a:gdLst/>
              <a:ahLst/>
              <a:cxnLst>
                <a:cxn ang="0">
                  <a:pos x="18" y="0"/>
                </a:cxn>
                <a:cxn ang="0">
                  <a:pos x="12" y="1"/>
                </a:cxn>
                <a:cxn ang="0">
                  <a:pos x="5" y="14"/>
                </a:cxn>
                <a:cxn ang="0">
                  <a:pos x="13" y="18"/>
                </a:cxn>
                <a:cxn ang="0">
                  <a:pos x="14" y="18"/>
                </a:cxn>
                <a:cxn ang="0">
                  <a:pos x="14" y="18"/>
                </a:cxn>
                <a:cxn ang="0">
                  <a:pos x="14" y="18"/>
                </a:cxn>
                <a:cxn ang="0">
                  <a:pos x="38" y="22"/>
                </a:cxn>
                <a:cxn ang="0">
                  <a:pos x="33" y="7"/>
                </a:cxn>
                <a:cxn ang="0">
                  <a:pos x="33" y="7"/>
                </a:cxn>
                <a:cxn ang="0">
                  <a:pos x="33" y="7"/>
                </a:cxn>
                <a:cxn ang="0">
                  <a:pos x="33" y="7"/>
                </a:cxn>
                <a:cxn ang="0">
                  <a:pos x="30" y="4"/>
                </a:cxn>
                <a:cxn ang="0">
                  <a:pos x="18" y="0"/>
                </a:cxn>
              </a:cxnLst>
              <a:rect l="0" t="0" r="0" b="0"/>
              <a:pathLst>
                <a:path w="59" h="33">
                  <a:moveTo>
                    <a:pt x="28" y="0"/>
                  </a:moveTo>
                  <a:cubicBezTo>
                    <a:pt x="25" y="0"/>
                    <a:pt x="22" y="0"/>
                    <a:pt x="19" y="1"/>
                  </a:cubicBezTo>
                  <a:cubicBezTo>
                    <a:pt x="7" y="4"/>
                    <a:pt x="0" y="13"/>
                    <a:pt x="8" y="21"/>
                  </a:cubicBezTo>
                  <a:cubicBezTo>
                    <a:pt x="11" y="23"/>
                    <a:pt x="15" y="25"/>
                    <a:pt x="20" y="26"/>
                  </a:cubicBezTo>
                  <a:cubicBezTo>
                    <a:pt x="21" y="26"/>
                    <a:pt x="21" y="26"/>
                    <a:pt x="21" y="26"/>
                  </a:cubicBezTo>
                  <a:cubicBezTo>
                    <a:pt x="21" y="26"/>
                    <a:pt x="21" y="26"/>
                    <a:pt x="21" y="26"/>
                  </a:cubicBezTo>
                  <a:cubicBezTo>
                    <a:pt x="21" y="27"/>
                    <a:pt x="21" y="27"/>
                    <a:pt x="21" y="27"/>
                  </a:cubicBezTo>
                  <a:cubicBezTo>
                    <a:pt x="59" y="33"/>
                    <a:pt x="59" y="33"/>
                    <a:pt x="59" y="33"/>
                  </a:cubicBezTo>
                  <a:cubicBezTo>
                    <a:pt x="51" y="10"/>
                    <a:pt x="51" y="10"/>
                    <a:pt x="51" y="10"/>
                  </a:cubicBezTo>
                  <a:cubicBezTo>
                    <a:pt x="51" y="10"/>
                    <a:pt x="51" y="10"/>
                    <a:pt x="51" y="10"/>
                  </a:cubicBezTo>
                  <a:cubicBezTo>
                    <a:pt x="51" y="10"/>
                    <a:pt x="51" y="10"/>
                    <a:pt x="51" y="10"/>
                  </a:cubicBezTo>
                  <a:cubicBezTo>
                    <a:pt x="51" y="10"/>
                    <a:pt x="51" y="10"/>
                    <a:pt x="51" y="10"/>
                  </a:cubicBezTo>
                  <a:cubicBezTo>
                    <a:pt x="50" y="8"/>
                    <a:pt x="48" y="6"/>
                    <a:pt x="46" y="4"/>
                  </a:cubicBezTo>
                  <a:cubicBezTo>
                    <a:pt x="42" y="2"/>
                    <a:pt x="35" y="0"/>
                    <a:pt x="28" y="0"/>
                  </a:cubicBezTo>
                </a:path>
              </a:pathLst>
            </a:custGeom>
            <a:solidFill>
              <a:srgbClr val="58322E"/>
            </a:solidFill>
            <a:ln w="9525">
              <a:noFill/>
            </a:ln>
          </p:spPr>
          <p:txBody>
            <a:bodyPr/>
            <a:lstStyle/>
            <a:p>
              <a:endParaRPr lang="zh-CN" altLang="en-US" sz="100"/>
            </a:p>
          </p:txBody>
        </p:sp>
        <p:sp>
          <p:nvSpPr>
            <p:cNvPr id="204" name="Freeform 461"/>
            <p:cNvSpPr>
              <a:spLocks noChangeAspect="1"/>
            </p:cNvSpPr>
            <p:nvPr/>
          </p:nvSpPr>
          <p:spPr>
            <a:xfrm>
              <a:off x="3086" y="1642"/>
              <a:ext cx="54" cy="75"/>
            </a:xfrm>
            <a:custGeom>
              <a:avLst/>
              <a:gdLst/>
              <a:ahLst/>
              <a:cxnLst>
                <a:cxn ang="0">
                  <a:pos x="38" y="31"/>
                </a:cxn>
                <a:cxn ang="0">
                  <a:pos x="38" y="31"/>
                </a:cxn>
                <a:cxn ang="0">
                  <a:pos x="41" y="20"/>
                </a:cxn>
                <a:cxn ang="0">
                  <a:pos x="21" y="0"/>
                </a:cxn>
                <a:cxn ang="0">
                  <a:pos x="0" y="20"/>
                </a:cxn>
                <a:cxn ang="0">
                  <a:pos x="3" y="31"/>
                </a:cxn>
                <a:cxn ang="0">
                  <a:pos x="3" y="31"/>
                </a:cxn>
                <a:cxn ang="0">
                  <a:pos x="3" y="31"/>
                </a:cxn>
                <a:cxn ang="0">
                  <a:pos x="3" y="31"/>
                </a:cxn>
                <a:cxn ang="0">
                  <a:pos x="21" y="57"/>
                </a:cxn>
                <a:cxn ang="0">
                  <a:pos x="37" y="31"/>
                </a:cxn>
                <a:cxn ang="0">
                  <a:pos x="37" y="31"/>
                </a:cxn>
                <a:cxn ang="0">
                  <a:pos x="38" y="31"/>
                </a:cxn>
              </a:cxnLst>
              <a:rect l="0" t="0" r="0" b="0"/>
              <a:pathLst>
                <a:path w="62" h="86">
                  <a:moveTo>
                    <a:pt x="57" y="47"/>
                  </a:moveTo>
                  <a:cubicBezTo>
                    <a:pt x="57" y="47"/>
                    <a:pt x="57" y="47"/>
                    <a:pt x="57" y="47"/>
                  </a:cubicBezTo>
                  <a:cubicBezTo>
                    <a:pt x="60" y="42"/>
                    <a:pt x="62" y="36"/>
                    <a:pt x="62" y="30"/>
                  </a:cubicBezTo>
                  <a:cubicBezTo>
                    <a:pt x="62" y="13"/>
                    <a:pt x="48" y="0"/>
                    <a:pt x="31" y="0"/>
                  </a:cubicBezTo>
                  <a:cubicBezTo>
                    <a:pt x="14" y="0"/>
                    <a:pt x="0" y="13"/>
                    <a:pt x="0" y="30"/>
                  </a:cubicBezTo>
                  <a:cubicBezTo>
                    <a:pt x="0" y="36"/>
                    <a:pt x="2" y="42"/>
                    <a:pt x="5" y="47"/>
                  </a:cubicBezTo>
                  <a:cubicBezTo>
                    <a:pt x="5" y="47"/>
                    <a:pt x="5" y="47"/>
                    <a:pt x="5" y="47"/>
                  </a:cubicBezTo>
                  <a:cubicBezTo>
                    <a:pt x="5" y="47"/>
                    <a:pt x="5" y="47"/>
                    <a:pt x="5" y="47"/>
                  </a:cubicBezTo>
                  <a:cubicBezTo>
                    <a:pt x="6" y="47"/>
                    <a:pt x="6" y="47"/>
                    <a:pt x="6" y="47"/>
                  </a:cubicBezTo>
                  <a:cubicBezTo>
                    <a:pt x="31" y="86"/>
                    <a:pt x="31" y="86"/>
                    <a:pt x="31" y="86"/>
                  </a:cubicBezTo>
                  <a:cubicBezTo>
                    <a:pt x="56" y="47"/>
                    <a:pt x="56" y="47"/>
                    <a:pt x="56" y="47"/>
                  </a:cubicBezTo>
                  <a:cubicBezTo>
                    <a:pt x="56" y="47"/>
                    <a:pt x="56" y="47"/>
                    <a:pt x="56" y="47"/>
                  </a:cubicBezTo>
                  <a:lnTo>
                    <a:pt x="57" y="47"/>
                  </a:lnTo>
                  <a:close/>
                </a:path>
              </a:pathLst>
            </a:custGeom>
            <a:solidFill>
              <a:srgbClr val="FAEE00"/>
            </a:solidFill>
            <a:ln w="9525">
              <a:noFill/>
            </a:ln>
          </p:spPr>
          <p:txBody>
            <a:bodyPr/>
            <a:lstStyle/>
            <a:p>
              <a:endParaRPr lang="zh-CN" altLang="en-US" sz="100"/>
            </a:p>
          </p:txBody>
        </p:sp>
        <p:sp>
          <p:nvSpPr>
            <p:cNvPr id="205" name="Oval 462"/>
            <p:cNvSpPr>
              <a:spLocks noChangeAspect="1"/>
            </p:cNvSpPr>
            <p:nvPr/>
          </p:nvSpPr>
          <p:spPr>
            <a:xfrm>
              <a:off x="3109" y="1656"/>
              <a:ext cx="23" cy="23"/>
            </a:xfrm>
            <a:prstGeom prst="ellipse">
              <a:avLst/>
            </a:prstGeom>
            <a:solidFill>
              <a:srgbClr val="3E3A39"/>
            </a:solidFill>
            <a:ln w="9525">
              <a:noFill/>
            </a:ln>
          </p:spPr>
          <p:txBody>
            <a:bodyPr anchor="t" anchorCtr="0"/>
            <a:lstStyle/>
            <a:p>
              <a:endParaRPr lang="zh-CN" altLang="en-US" sz="100" dirty="0">
                <a:latin typeface="Arial" panose="020B0604020202020204" pitchFamily="34" charset="0"/>
                <a:ea typeface="宋体" panose="02010600030101010101" pitchFamily="2" charset="-122"/>
              </a:endParaRPr>
            </a:p>
          </p:txBody>
        </p:sp>
      </p:grpSp>
      <p:grpSp>
        <p:nvGrpSpPr>
          <p:cNvPr id="206" name="Group 496"/>
          <p:cNvGrpSpPr>
            <a:grpSpLocks noChangeAspect="1"/>
          </p:cNvGrpSpPr>
          <p:nvPr/>
        </p:nvGrpSpPr>
        <p:grpSpPr>
          <a:xfrm>
            <a:off x="8053705" y="3982085"/>
            <a:ext cx="278765" cy="267970"/>
            <a:chOff x="3062" y="1642"/>
            <a:chExt cx="78" cy="75"/>
          </a:xfrm>
        </p:grpSpPr>
        <p:sp>
          <p:nvSpPr>
            <p:cNvPr id="207" name="Freeform 460"/>
            <p:cNvSpPr>
              <a:spLocks noChangeAspect="1"/>
            </p:cNvSpPr>
            <p:nvPr/>
          </p:nvSpPr>
          <p:spPr>
            <a:xfrm>
              <a:off x="3062" y="1688"/>
              <a:ext cx="51" cy="29"/>
            </a:xfrm>
            <a:custGeom>
              <a:avLst/>
              <a:gdLst/>
              <a:ahLst/>
              <a:cxnLst>
                <a:cxn ang="0">
                  <a:pos x="18" y="0"/>
                </a:cxn>
                <a:cxn ang="0">
                  <a:pos x="12" y="1"/>
                </a:cxn>
                <a:cxn ang="0">
                  <a:pos x="5" y="14"/>
                </a:cxn>
                <a:cxn ang="0">
                  <a:pos x="13" y="18"/>
                </a:cxn>
                <a:cxn ang="0">
                  <a:pos x="14" y="18"/>
                </a:cxn>
                <a:cxn ang="0">
                  <a:pos x="14" y="18"/>
                </a:cxn>
                <a:cxn ang="0">
                  <a:pos x="14" y="18"/>
                </a:cxn>
                <a:cxn ang="0">
                  <a:pos x="38" y="22"/>
                </a:cxn>
                <a:cxn ang="0">
                  <a:pos x="33" y="7"/>
                </a:cxn>
                <a:cxn ang="0">
                  <a:pos x="33" y="7"/>
                </a:cxn>
                <a:cxn ang="0">
                  <a:pos x="33" y="7"/>
                </a:cxn>
                <a:cxn ang="0">
                  <a:pos x="33" y="7"/>
                </a:cxn>
                <a:cxn ang="0">
                  <a:pos x="30" y="4"/>
                </a:cxn>
                <a:cxn ang="0">
                  <a:pos x="18" y="0"/>
                </a:cxn>
              </a:cxnLst>
              <a:rect l="0" t="0" r="0" b="0"/>
              <a:pathLst>
                <a:path w="59" h="33">
                  <a:moveTo>
                    <a:pt x="28" y="0"/>
                  </a:moveTo>
                  <a:cubicBezTo>
                    <a:pt x="25" y="0"/>
                    <a:pt x="22" y="0"/>
                    <a:pt x="19" y="1"/>
                  </a:cubicBezTo>
                  <a:cubicBezTo>
                    <a:pt x="7" y="4"/>
                    <a:pt x="0" y="13"/>
                    <a:pt x="8" y="21"/>
                  </a:cubicBezTo>
                  <a:cubicBezTo>
                    <a:pt x="11" y="23"/>
                    <a:pt x="15" y="25"/>
                    <a:pt x="20" y="26"/>
                  </a:cubicBezTo>
                  <a:cubicBezTo>
                    <a:pt x="21" y="26"/>
                    <a:pt x="21" y="26"/>
                    <a:pt x="21" y="26"/>
                  </a:cubicBezTo>
                  <a:cubicBezTo>
                    <a:pt x="21" y="26"/>
                    <a:pt x="21" y="26"/>
                    <a:pt x="21" y="26"/>
                  </a:cubicBezTo>
                  <a:cubicBezTo>
                    <a:pt x="21" y="27"/>
                    <a:pt x="21" y="27"/>
                    <a:pt x="21" y="27"/>
                  </a:cubicBezTo>
                  <a:cubicBezTo>
                    <a:pt x="59" y="33"/>
                    <a:pt x="59" y="33"/>
                    <a:pt x="59" y="33"/>
                  </a:cubicBezTo>
                  <a:cubicBezTo>
                    <a:pt x="51" y="10"/>
                    <a:pt x="51" y="10"/>
                    <a:pt x="51" y="10"/>
                  </a:cubicBezTo>
                  <a:cubicBezTo>
                    <a:pt x="51" y="10"/>
                    <a:pt x="51" y="10"/>
                    <a:pt x="51" y="10"/>
                  </a:cubicBezTo>
                  <a:cubicBezTo>
                    <a:pt x="51" y="10"/>
                    <a:pt x="51" y="10"/>
                    <a:pt x="51" y="10"/>
                  </a:cubicBezTo>
                  <a:cubicBezTo>
                    <a:pt x="51" y="10"/>
                    <a:pt x="51" y="10"/>
                    <a:pt x="51" y="10"/>
                  </a:cubicBezTo>
                  <a:cubicBezTo>
                    <a:pt x="50" y="8"/>
                    <a:pt x="48" y="6"/>
                    <a:pt x="46" y="4"/>
                  </a:cubicBezTo>
                  <a:cubicBezTo>
                    <a:pt x="42" y="2"/>
                    <a:pt x="35" y="0"/>
                    <a:pt x="28" y="0"/>
                  </a:cubicBezTo>
                </a:path>
              </a:pathLst>
            </a:custGeom>
            <a:solidFill>
              <a:srgbClr val="58322E"/>
            </a:solidFill>
            <a:ln w="9525">
              <a:noFill/>
            </a:ln>
          </p:spPr>
          <p:txBody>
            <a:bodyPr/>
            <a:lstStyle/>
            <a:p>
              <a:endParaRPr lang="zh-CN" altLang="en-US" sz="100"/>
            </a:p>
          </p:txBody>
        </p:sp>
        <p:sp>
          <p:nvSpPr>
            <p:cNvPr id="208" name="Freeform 461"/>
            <p:cNvSpPr>
              <a:spLocks noChangeAspect="1"/>
            </p:cNvSpPr>
            <p:nvPr/>
          </p:nvSpPr>
          <p:spPr>
            <a:xfrm>
              <a:off x="3086" y="1642"/>
              <a:ext cx="54" cy="75"/>
            </a:xfrm>
            <a:custGeom>
              <a:avLst/>
              <a:gdLst/>
              <a:ahLst/>
              <a:cxnLst>
                <a:cxn ang="0">
                  <a:pos x="38" y="31"/>
                </a:cxn>
                <a:cxn ang="0">
                  <a:pos x="38" y="31"/>
                </a:cxn>
                <a:cxn ang="0">
                  <a:pos x="41" y="20"/>
                </a:cxn>
                <a:cxn ang="0">
                  <a:pos x="21" y="0"/>
                </a:cxn>
                <a:cxn ang="0">
                  <a:pos x="0" y="20"/>
                </a:cxn>
                <a:cxn ang="0">
                  <a:pos x="3" y="31"/>
                </a:cxn>
                <a:cxn ang="0">
                  <a:pos x="3" y="31"/>
                </a:cxn>
                <a:cxn ang="0">
                  <a:pos x="3" y="31"/>
                </a:cxn>
                <a:cxn ang="0">
                  <a:pos x="3" y="31"/>
                </a:cxn>
                <a:cxn ang="0">
                  <a:pos x="21" y="57"/>
                </a:cxn>
                <a:cxn ang="0">
                  <a:pos x="37" y="31"/>
                </a:cxn>
                <a:cxn ang="0">
                  <a:pos x="37" y="31"/>
                </a:cxn>
                <a:cxn ang="0">
                  <a:pos x="38" y="31"/>
                </a:cxn>
              </a:cxnLst>
              <a:rect l="0" t="0" r="0" b="0"/>
              <a:pathLst>
                <a:path w="62" h="86">
                  <a:moveTo>
                    <a:pt x="57" y="47"/>
                  </a:moveTo>
                  <a:cubicBezTo>
                    <a:pt x="57" y="47"/>
                    <a:pt x="57" y="47"/>
                    <a:pt x="57" y="47"/>
                  </a:cubicBezTo>
                  <a:cubicBezTo>
                    <a:pt x="60" y="42"/>
                    <a:pt x="62" y="36"/>
                    <a:pt x="62" y="30"/>
                  </a:cubicBezTo>
                  <a:cubicBezTo>
                    <a:pt x="62" y="13"/>
                    <a:pt x="48" y="0"/>
                    <a:pt x="31" y="0"/>
                  </a:cubicBezTo>
                  <a:cubicBezTo>
                    <a:pt x="14" y="0"/>
                    <a:pt x="0" y="13"/>
                    <a:pt x="0" y="30"/>
                  </a:cubicBezTo>
                  <a:cubicBezTo>
                    <a:pt x="0" y="36"/>
                    <a:pt x="2" y="42"/>
                    <a:pt x="5" y="47"/>
                  </a:cubicBezTo>
                  <a:cubicBezTo>
                    <a:pt x="5" y="47"/>
                    <a:pt x="5" y="47"/>
                    <a:pt x="5" y="47"/>
                  </a:cubicBezTo>
                  <a:cubicBezTo>
                    <a:pt x="5" y="47"/>
                    <a:pt x="5" y="47"/>
                    <a:pt x="5" y="47"/>
                  </a:cubicBezTo>
                  <a:cubicBezTo>
                    <a:pt x="6" y="47"/>
                    <a:pt x="6" y="47"/>
                    <a:pt x="6" y="47"/>
                  </a:cubicBezTo>
                  <a:cubicBezTo>
                    <a:pt x="31" y="86"/>
                    <a:pt x="31" y="86"/>
                    <a:pt x="31" y="86"/>
                  </a:cubicBezTo>
                  <a:cubicBezTo>
                    <a:pt x="56" y="47"/>
                    <a:pt x="56" y="47"/>
                    <a:pt x="56" y="47"/>
                  </a:cubicBezTo>
                  <a:cubicBezTo>
                    <a:pt x="56" y="47"/>
                    <a:pt x="56" y="47"/>
                    <a:pt x="56" y="47"/>
                  </a:cubicBezTo>
                  <a:lnTo>
                    <a:pt x="57" y="47"/>
                  </a:lnTo>
                  <a:close/>
                </a:path>
              </a:pathLst>
            </a:custGeom>
            <a:solidFill>
              <a:srgbClr val="FAEE00"/>
            </a:solidFill>
            <a:ln w="9525">
              <a:noFill/>
            </a:ln>
          </p:spPr>
          <p:txBody>
            <a:bodyPr/>
            <a:lstStyle/>
            <a:p>
              <a:endParaRPr lang="zh-CN" altLang="en-US" sz="100"/>
            </a:p>
          </p:txBody>
        </p:sp>
        <p:sp>
          <p:nvSpPr>
            <p:cNvPr id="209" name="Oval 462"/>
            <p:cNvSpPr>
              <a:spLocks noChangeAspect="1"/>
            </p:cNvSpPr>
            <p:nvPr/>
          </p:nvSpPr>
          <p:spPr>
            <a:xfrm>
              <a:off x="3109" y="1656"/>
              <a:ext cx="23" cy="23"/>
            </a:xfrm>
            <a:prstGeom prst="ellipse">
              <a:avLst/>
            </a:prstGeom>
            <a:solidFill>
              <a:srgbClr val="3E3A39"/>
            </a:solidFill>
            <a:ln w="9525">
              <a:noFill/>
            </a:ln>
          </p:spPr>
          <p:txBody>
            <a:bodyPr anchor="t" anchorCtr="0"/>
            <a:lstStyle/>
            <a:p>
              <a:endParaRPr lang="zh-CN" altLang="en-US" sz="100" dirty="0">
                <a:latin typeface="Arial" panose="020B0604020202020204" pitchFamily="34" charset="0"/>
                <a:ea typeface="宋体" panose="02010600030101010101" pitchFamily="2" charset="-122"/>
              </a:endParaRPr>
            </a:p>
          </p:txBody>
        </p:sp>
      </p:grpSp>
      <p:grpSp>
        <p:nvGrpSpPr>
          <p:cNvPr id="210" name="Group 496"/>
          <p:cNvGrpSpPr>
            <a:grpSpLocks noChangeAspect="1"/>
          </p:cNvGrpSpPr>
          <p:nvPr/>
        </p:nvGrpSpPr>
        <p:grpSpPr>
          <a:xfrm>
            <a:off x="5227955" y="3731260"/>
            <a:ext cx="278765" cy="267970"/>
            <a:chOff x="3062" y="1642"/>
            <a:chExt cx="78" cy="75"/>
          </a:xfrm>
        </p:grpSpPr>
        <p:sp>
          <p:nvSpPr>
            <p:cNvPr id="211" name="Freeform 460"/>
            <p:cNvSpPr>
              <a:spLocks noChangeAspect="1"/>
            </p:cNvSpPr>
            <p:nvPr/>
          </p:nvSpPr>
          <p:spPr>
            <a:xfrm>
              <a:off x="3062" y="1688"/>
              <a:ext cx="51" cy="29"/>
            </a:xfrm>
            <a:custGeom>
              <a:avLst/>
              <a:gdLst/>
              <a:ahLst/>
              <a:cxnLst>
                <a:cxn ang="0">
                  <a:pos x="18" y="0"/>
                </a:cxn>
                <a:cxn ang="0">
                  <a:pos x="12" y="1"/>
                </a:cxn>
                <a:cxn ang="0">
                  <a:pos x="5" y="14"/>
                </a:cxn>
                <a:cxn ang="0">
                  <a:pos x="13" y="18"/>
                </a:cxn>
                <a:cxn ang="0">
                  <a:pos x="14" y="18"/>
                </a:cxn>
                <a:cxn ang="0">
                  <a:pos x="14" y="18"/>
                </a:cxn>
                <a:cxn ang="0">
                  <a:pos x="14" y="18"/>
                </a:cxn>
                <a:cxn ang="0">
                  <a:pos x="38" y="22"/>
                </a:cxn>
                <a:cxn ang="0">
                  <a:pos x="33" y="7"/>
                </a:cxn>
                <a:cxn ang="0">
                  <a:pos x="33" y="7"/>
                </a:cxn>
                <a:cxn ang="0">
                  <a:pos x="33" y="7"/>
                </a:cxn>
                <a:cxn ang="0">
                  <a:pos x="33" y="7"/>
                </a:cxn>
                <a:cxn ang="0">
                  <a:pos x="30" y="4"/>
                </a:cxn>
                <a:cxn ang="0">
                  <a:pos x="18" y="0"/>
                </a:cxn>
              </a:cxnLst>
              <a:rect l="0" t="0" r="0" b="0"/>
              <a:pathLst>
                <a:path w="59" h="33">
                  <a:moveTo>
                    <a:pt x="28" y="0"/>
                  </a:moveTo>
                  <a:cubicBezTo>
                    <a:pt x="25" y="0"/>
                    <a:pt x="22" y="0"/>
                    <a:pt x="19" y="1"/>
                  </a:cubicBezTo>
                  <a:cubicBezTo>
                    <a:pt x="7" y="4"/>
                    <a:pt x="0" y="13"/>
                    <a:pt x="8" y="21"/>
                  </a:cubicBezTo>
                  <a:cubicBezTo>
                    <a:pt x="11" y="23"/>
                    <a:pt x="15" y="25"/>
                    <a:pt x="20" y="26"/>
                  </a:cubicBezTo>
                  <a:cubicBezTo>
                    <a:pt x="21" y="26"/>
                    <a:pt x="21" y="26"/>
                    <a:pt x="21" y="26"/>
                  </a:cubicBezTo>
                  <a:cubicBezTo>
                    <a:pt x="21" y="26"/>
                    <a:pt x="21" y="26"/>
                    <a:pt x="21" y="26"/>
                  </a:cubicBezTo>
                  <a:cubicBezTo>
                    <a:pt x="21" y="27"/>
                    <a:pt x="21" y="27"/>
                    <a:pt x="21" y="27"/>
                  </a:cubicBezTo>
                  <a:cubicBezTo>
                    <a:pt x="59" y="33"/>
                    <a:pt x="59" y="33"/>
                    <a:pt x="59" y="33"/>
                  </a:cubicBezTo>
                  <a:cubicBezTo>
                    <a:pt x="51" y="10"/>
                    <a:pt x="51" y="10"/>
                    <a:pt x="51" y="10"/>
                  </a:cubicBezTo>
                  <a:cubicBezTo>
                    <a:pt x="51" y="10"/>
                    <a:pt x="51" y="10"/>
                    <a:pt x="51" y="10"/>
                  </a:cubicBezTo>
                  <a:cubicBezTo>
                    <a:pt x="51" y="10"/>
                    <a:pt x="51" y="10"/>
                    <a:pt x="51" y="10"/>
                  </a:cubicBezTo>
                  <a:cubicBezTo>
                    <a:pt x="51" y="10"/>
                    <a:pt x="51" y="10"/>
                    <a:pt x="51" y="10"/>
                  </a:cubicBezTo>
                  <a:cubicBezTo>
                    <a:pt x="50" y="8"/>
                    <a:pt x="48" y="6"/>
                    <a:pt x="46" y="4"/>
                  </a:cubicBezTo>
                  <a:cubicBezTo>
                    <a:pt x="42" y="2"/>
                    <a:pt x="35" y="0"/>
                    <a:pt x="28" y="0"/>
                  </a:cubicBezTo>
                </a:path>
              </a:pathLst>
            </a:custGeom>
            <a:solidFill>
              <a:srgbClr val="58322E"/>
            </a:solidFill>
            <a:ln w="9525">
              <a:noFill/>
            </a:ln>
          </p:spPr>
          <p:txBody>
            <a:bodyPr/>
            <a:lstStyle/>
            <a:p>
              <a:endParaRPr lang="zh-CN" altLang="en-US" sz="100"/>
            </a:p>
          </p:txBody>
        </p:sp>
        <p:sp>
          <p:nvSpPr>
            <p:cNvPr id="212" name="Freeform 461"/>
            <p:cNvSpPr>
              <a:spLocks noChangeAspect="1"/>
            </p:cNvSpPr>
            <p:nvPr/>
          </p:nvSpPr>
          <p:spPr>
            <a:xfrm>
              <a:off x="3086" y="1642"/>
              <a:ext cx="54" cy="75"/>
            </a:xfrm>
            <a:custGeom>
              <a:avLst/>
              <a:gdLst/>
              <a:ahLst/>
              <a:cxnLst>
                <a:cxn ang="0">
                  <a:pos x="38" y="31"/>
                </a:cxn>
                <a:cxn ang="0">
                  <a:pos x="38" y="31"/>
                </a:cxn>
                <a:cxn ang="0">
                  <a:pos x="41" y="20"/>
                </a:cxn>
                <a:cxn ang="0">
                  <a:pos x="21" y="0"/>
                </a:cxn>
                <a:cxn ang="0">
                  <a:pos x="0" y="20"/>
                </a:cxn>
                <a:cxn ang="0">
                  <a:pos x="3" y="31"/>
                </a:cxn>
                <a:cxn ang="0">
                  <a:pos x="3" y="31"/>
                </a:cxn>
                <a:cxn ang="0">
                  <a:pos x="3" y="31"/>
                </a:cxn>
                <a:cxn ang="0">
                  <a:pos x="3" y="31"/>
                </a:cxn>
                <a:cxn ang="0">
                  <a:pos x="21" y="57"/>
                </a:cxn>
                <a:cxn ang="0">
                  <a:pos x="37" y="31"/>
                </a:cxn>
                <a:cxn ang="0">
                  <a:pos x="37" y="31"/>
                </a:cxn>
                <a:cxn ang="0">
                  <a:pos x="38" y="31"/>
                </a:cxn>
              </a:cxnLst>
              <a:rect l="0" t="0" r="0" b="0"/>
              <a:pathLst>
                <a:path w="62" h="86">
                  <a:moveTo>
                    <a:pt x="57" y="47"/>
                  </a:moveTo>
                  <a:cubicBezTo>
                    <a:pt x="57" y="47"/>
                    <a:pt x="57" y="47"/>
                    <a:pt x="57" y="47"/>
                  </a:cubicBezTo>
                  <a:cubicBezTo>
                    <a:pt x="60" y="42"/>
                    <a:pt x="62" y="36"/>
                    <a:pt x="62" y="30"/>
                  </a:cubicBezTo>
                  <a:cubicBezTo>
                    <a:pt x="62" y="13"/>
                    <a:pt x="48" y="0"/>
                    <a:pt x="31" y="0"/>
                  </a:cubicBezTo>
                  <a:cubicBezTo>
                    <a:pt x="14" y="0"/>
                    <a:pt x="0" y="13"/>
                    <a:pt x="0" y="30"/>
                  </a:cubicBezTo>
                  <a:cubicBezTo>
                    <a:pt x="0" y="36"/>
                    <a:pt x="2" y="42"/>
                    <a:pt x="5" y="47"/>
                  </a:cubicBezTo>
                  <a:cubicBezTo>
                    <a:pt x="5" y="47"/>
                    <a:pt x="5" y="47"/>
                    <a:pt x="5" y="47"/>
                  </a:cubicBezTo>
                  <a:cubicBezTo>
                    <a:pt x="5" y="47"/>
                    <a:pt x="5" y="47"/>
                    <a:pt x="5" y="47"/>
                  </a:cubicBezTo>
                  <a:cubicBezTo>
                    <a:pt x="6" y="47"/>
                    <a:pt x="6" y="47"/>
                    <a:pt x="6" y="47"/>
                  </a:cubicBezTo>
                  <a:cubicBezTo>
                    <a:pt x="31" y="86"/>
                    <a:pt x="31" y="86"/>
                    <a:pt x="31" y="86"/>
                  </a:cubicBezTo>
                  <a:cubicBezTo>
                    <a:pt x="56" y="47"/>
                    <a:pt x="56" y="47"/>
                    <a:pt x="56" y="47"/>
                  </a:cubicBezTo>
                  <a:cubicBezTo>
                    <a:pt x="56" y="47"/>
                    <a:pt x="56" y="47"/>
                    <a:pt x="56" y="47"/>
                  </a:cubicBezTo>
                  <a:lnTo>
                    <a:pt x="57" y="47"/>
                  </a:lnTo>
                  <a:close/>
                </a:path>
              </a:pathLst>
            </a:custGeom>
            <a:solidFill>
              <a:srgbClr val="FAEE00"/>
            </a:solidFill>
            <a:ln w="9525">
              <a:noFill/>
            </a:ln>
          </p:spPr>
          <p:txBody>
            <a:bodyPr/>
            <a:lstStyle/>
            <a:p>
              <a:endParaRPr lang="zh-CN" altLang="en-US" sz="100"/>
            </a:p>
          </p:txBody>
        </p:sp>
        <p:sp>
          <p:nvSpPr>
            <p:cNvPr id="213" name="Oval 462"/>
            <p:cNvSpPr>
              <a:spLocks noChangeAspect="1"/>
            </p:cNvSpPr>
            <p:nvPr/>
          </p:nvSpPr>
          <p:spPr>
            <a:xfrm>
              <a:off x="3109" y="1656"/>
              <a:ext cx="23" cy="23"/>
            </a:xfrm>
            <a:prstGeom prst="ellipse">
              <a:avLst/>
            </a:prstGeom>
            <a:solidFill>
              <a:srgbClr val="3E3A39"/>
            </a:solidFill>
            <a:ln w="9525">
              <a:noFill/>
            </a:ln>
          </p:spPr>
          <p:txBody>
            <a:bodyPr anchor="t" anchorCtr="0"/>
            <a:lstStyle/>
            <a:p>
              <a:endParaRPr lang="zh-CN" altLang="en-US" sz="100" dirty="0">
                <a:latin typeface="Arial" panose="020B0604020202020204" pitchFamily="34" charset="0"/>
                <a:ea typeface="宋体" panose="02010600030101010101" pitchFamily="2" charset="-122"/>
              </a:endParaRPr>
            </a:p>
          </p:txBody>
        </p:sp>
      </p:grpSp>
      <p:grpSp>
        <p:nvGrpSpPr>
          <p:cNvPr id="214" name="Group 496"/>
          <p:cNvGrpSpPr>
            <a:grpSpLocks noChangeAspect="1"/>
          </p:cNvGrpSpPr>
          <p:nvPr/>
        </p:nvGrpSpPr>
        <p:grpSpPr>
          <a:xfrm>
            <a:off x="4173220" y="2359025"/>
            <a:ext cx="278765" cy="267970"/>
            <a:chOff x="3062" y="1642"/>
            <a:chExt cx="78" cy="75"/>
          </a:xfrm>
        </p:grpSpPr>
        <p:sp>
          <p:nvSpPr>
            <p:cNvPr id="215" name="Freeform 460"/>
            <p:cNvSpPr>
              <a:spLocks noChangeAspect="1"/>
            </p:cNvSpPr>
            <p:nvPr/>
          </p:nvSpPr>
          <p:spPr>
            <a:xfrm>
              <a:off x="3062" y="1688"/>
              <a:ext cx="51" cy="29"/>
            </a:xfrm>
            <a:custGeom>
              <a:avLst/>
              <a:gdLst/>
              <a:ahLst/>
              <a:cxnLst>
                <a:cxn ang="0">
                  <a:pos x="18" y="0"/>
                </a:cxn>
                <a:cxn ang="0">
                  <a:pos x="12" y="1"/>
                </a:cxn>
                <a:cxn ang="0">
                  <a:pos x="5" y="14"/>
                </a:cxn>
                <a:cxn ang="0">
                  <a:pos x="13" y="18"/>
                </a:cxn>
                <a:cxn ang="0">
                  <a:pos x="14" y="18"/>
                </a:cxn>
                <a:cxn ang="0">
                  <a:pos x="14" y="18"/>
                </a:cxn>
                <a:cxn ang="0">
                  <a:pos x="14" y="18"/>
                </a:cxn>
                <a:cxn ang="0">
                  <a:pos x="38" y="22"/>
                </a:cxn>
                <a:cxn ang="0">
                  <a:pos x="33" y="7"/>
                </a:cxn>
                <a:cxn ang="0">
                  <a:pos x="33" y="7"/>
                </a:cxn>
                <a:cxn ang="0">
                  <a:pos x="33" y="7"/>
                </a:cxn>
                <a:cxn ang="0">
                  <a:pos x="33" y="7"/>
                </a:cxn>
                <a:cxn ang="0">
                  <a:pos x="30" y="4"/>
                </a:cxn>
                <a:cxn ang="0">
                  <a:pos x="18" y="0"/>
                </a:cxn>
              </a:cxnLst>
              <a:rect l="0" t="0" r="0" b="0"/>
              <a:pathLst>
                <a:path w="59" h="33">
                  <a:moveTo>
                    <a:pt x="28" y="0"/>
                  </a:moveTo>
                  <a:cubicBezTo>
                    <a:pt x="25" y="0"/>
                    <a:pt x="22" y="0"/>
                    <a:pt x="19" y="1"/>
                  </a:cubicBezTo>
                  <a:cubicBezTo>
                    <a:pt x="7" y="4"/>
                    <a:pt x="0" y="13"/>
                    <a:pt x="8" y="21"/>
                  </a:cubicBezTo>
                  <a:cubicBezTo>
                    <a:pt x="11" y="23"/>
                    <a:pt x="15" y="25"/>
                    <a:pt x="20" y="26"/>
                  </a:cubicBezTo>
                  <a:cubicBezTo>
                    <a:pt x="21" y="26"/>
                    <a:pt x="21" y="26"/>
                    <a:pt x="21" y="26"/>
                  </a:cubicBezTo>
                  <a:cubicBezTo>
                    <a:pt x="21" y="26"/>
                    <a:pt x="21" y="26"/>
                    <a:pt x="21" y="26"/>
                  </a:cubicBezTo>
                  <a:cubicBezTo>
                    <a:pt x="21" y="27"/>
                    <a:pt x="21" y="27"/>
                    <a:pt x="21" y="27"/>
                  </a:cubicBezTo>
                  <a:cubicBezTo>
                    <a:pt x="59" y="33"/>
                    <a:pt x="59" y="33"/>
                    <a:pt x="59" y="33"/>
                  </a:cubicBezTo>
                  <a:cubicBezTo>
                    <a:pt x="51" y="10"/>
                    <a:pt x="51" y="10"/>
                    <a:pt x="51" y="10"/>
                  </a:cubicBezTo>
                  <a:cubicBezTo>
                    <a:pt x="51" y="10"/>
                    <a:pt x="51" y="10"/>
                    <a:pt x="51" y="10"/>
                  </a:cubicBezTo>
                  <a:cubicBezTo>
                    <a:pt x="51" y="10"/>
                    <a:pt x="51" y="10"/>
                    <a:pt x="51" y="10"/>
                  </a:cubicBezTo>
                  <a:cubicBezTo>
                    <a:pt x="51" y="10"/>
                    <a:pt x="51" y="10"/>
                    <a:pt x="51" y="10"/>
                  </a:cubicBezTo>
                  <a:cubicBezTo>
                    <a:pt x="50" y="8"/>
                    <a:pt x="48" y="6"/>
                    <a:pt x="46" y="4"/>
                  </a:cubicBezTo>
                  <a:cubicBezTo>
                    <a:pt x="42" y="2"/>
                    <a:pt x="35" y="0"/>
                    <a:pt x="28" y="0"/>
                  </a:cubicBezTo>
                </a:path>
              </a:pathLst>
            </a:custGeom>
            <a:solidFill>
              <a:srgbClr val="58322E"/>
            </a:solidFill>
            <a:ln w="9525">
              <a:noFill/>
            </a:ln>
          </p:spPr>
          <p:txBody>
            <a:bodyPr/>
            <a:lstStyle/>
            <a:p>
              <a:endParaRPr lang="zh-CN" altLang="en-US" sz="100"/>
            </a:p>
          </p:txBody>
        </p:sp>
        <p:sp>
          <p:nvSpPr>
            <p:cNvPr id="216" name="Freeform 461"/>
            <p:cNvSpPr>
              <a:spLocks noChangeAspect="1"/>
            </p:cNvSpPr>
            <p:nvPr/>
          </p:nvSpPr>
          <p:spPr>
            <a:xfrm>
              <a:off x="3086" y="1642"/>
              <a:ext cx="54" cy="75"/>
            </a:xfrm>
            <a:custGeom>
              <a:avLst/>
              <a:gdLst/>
              <a:ahLst/>
              <a:cxnLst>
                <a:cxn ang="0">
                  <a:pos x="38" y="31"/>
                </a:cxn>
                <a:cxn ang="0">
                  <a:pos x="38" y="31"/>
                </a:cxn>
                <a:cxn ang="0">
                  <a:pos x="41" y="20"/>
                </a:cxn>
                <a:cxn ang="0">
                  <a:pos x="21" y="0"/>
                </a:cxn>
                <a:cxn ang="0">
                  <a:pos x="0" y="20"/>
                </a:cxn>
                <a:cxn ang="0">
                  <a:pos x="3" y="31"/>
                </a:cxn>
                <a:cxn ang="0">
                  <a:pos x="3" y="31"/>
                </a:cxn>
                <a:cxn ang="0">
                  <a:pos x="3" y="31"/>
                </a:cxn>
                <a:cxn ang="0">
                  <a:pos x="3" y="31"/>
                </a:cxn>
                <a:cxn ang="0">
                  <a:pos x="21" y="57"/>
                </a:cxn>
                <a:cxn ang="0">
                  <a:pos x="37" y="31"/>
                </a:cxn>
                <a:cxn ang="0">
                  <a:pos x="37" y="31"/>
                </a:cxn>
                <a:cxn ang="0">
                  <a:pos x="38" y="31"/>
                </a:cxn>
              </a:cxnLst>
              <a:rect l="0" t="0" r="0" b="0"/>
              <a:pathLst>
                <a:path w="62" h="86">
                  <a:moveTo>
                    <a:pt x="57" y="47"/>
                  </a:moveTo>
                  <a:cubicBezTo>
                    <a:pt x="57" y="47"/>
                    <a:pt x="57" y="47"/>
                    <a:pt x="57" y="47"/>
                  </a:cubicBezTo>
                  <a:cubicBezTo>
                    <a:pt x="60" y="42"/>
                    <a:pt x="62" y="36"/>
                    <a:pt x="62" y="30"/>
                  </a:cubicBezTo>
                  <a:cubicBezTo>
                    <a:pt x="62" y="13"/>
                    <a:pt x="48" y="0"/>
                    <a:pt x="31" y="0"/>
                  </a:cubicBezTo>
                  <a:cubicBezTo>
                    <a:pt x="14" y="0"/>
                    <a:pt x="0" y="13"/>
                    <a:pt x="0" y="30"/>
                  </a:cubicBezTo>
                  <a:cubicBezTo>
                    <a:pt x="0" y="36"/>
                    <a:pt x="2" y="42"/>
                    <a:pt x="5" y="47"/>
                  </a:cubicBezTo>
                  <a:cubicBezTo>
                    <a:pt x="5" y="47"/>
                    <a:pt x="5" y="47"/>
                    <a:pt x="5" y="47"/>
                  </a:cubicBezTo>
                  <a:cubicBezTo>
                    <a:pt x="5" y="47"/>
                    <a:pt x="5" y="47"/>
                    <a:pt x="5" y="47"/>
                  </a:cubicBezTo>
                  <a:cubicBezTo>
                    <a:pt x="6" y="47"/>
                    <a:pt x="6" y="47"/>
                    <a:pt x="6" y="47"/>
                  </a:cubicBezTo>
                  <a:cubicBezTo>
                    <a:pt x="31" y="86"/>
                    <a:pt x="31" y="86"/>
                    <a:pt x="31" y="86"/>
                  </a:cubicBezTo>
                  <a:cubicBezTo>
                    <a:pt x="56" y="47"/>
                    <a:pt x="56" y="47"/>
                    <a:pt x="56" y="47"/>
                  </a:cubicBezTo>
                  <a:cubicBezTo>
                    <a:pt x="56" y="47"/>
                    <a:pt x="56" y="47"/>
                    <a:pt x="56" y="47"/>
                  </a:cubicBezTo>
                  <a:lnTo>
                    <a:pt x="57" y="47"/>
                  </a:lnTo>
                  <a:close/>
                </a:path>
              </a:pathLst>
            </a:custGeom>
            <a:solidFill>
              <a:srgbClr val="FAEE00"/>
            </a:solidFill>
            <a:ln w="9525">
              <a:noFill/>
            </a:ln>
          </p:spPr>
          <p:txBody>
            <a:bodyPr/>
            <a:lstStyle/>
            <a:p>
              <a:endParaRPr lang="zh-CN" altLang="en-US" sz="100"/>
            </a:p>
          </p:txBody>
        </p:sp>
        <p:sp>
          <p:nvSpPr>
            <p:cNvPr id="217" name="Oval 462"/>
            <p:cNvSpPr>
              <a:spLocks noChangeAspect="1"/>
            </p:cNvSpPr>
            <p:nvPr/>
          </p:nvSpPr>
          <p:spPr>
            <a:xfrm>
              <a:off x="3109" y="1656"/>
              <a:ext cx="23" cy="23"/>
            </a:xfrm>
            <a:prstGeom prst="ellipse">
              <a:avLst/>
            </a:prstGeom>
            <a:solidFill>
              <a:srgbClr val="3E3A39"/>
            </a:solidFill>
            <a:ln w="9525">
              <a:noFill/>
            </a:ln>
          </p:spPr>
          <p:txBody>
            <a:bodyPr anchor="t" anchorCtr="0"/>
            <a:lstStyle/>
            <a:p>
              <a:endParaRPr lang="zh-CN" altLang="en-US" sz="100" dirty="0">
                <a:latin typeface="Arial" panose="020B0604020202020204" pitchFamily="34" charset="0"/>
                <a:ea typeface="宋体" panose="02010600030101010101" pitchFamily="2" charset="-122"/>
              </a:endParaRPr>
            </a:p>
          </p:txBody>
        </p:sp>
      </p:grpSp>
      <p:grpSp>
        <p:nvGrpSpPr>
          <p:cNvPr id="218" name="Group 496"/>
          <p:cNvGrpSpPr>
            <a:grpSpLocks noChangeAspect="1"/>
          </p:cNvGrpSpPr>
          <p:nvPr/>
        </p:nvGrpSpPr>
        <p:grpSpPr>
          <a:xfrm>
            <a:off x="5146040" y="2718435"/>
            <a:ext cx="278765" cy="267970"/>
            <a:chOff x="3062" y="1642"/>
            <a:chExt cx="78" cy="75"/>
          </a:xfrm>
        </p:grpSpPr>
        <p:sp>
          <p:nvSpPr>
            <p:cNvPr id="219" name="Freeform 460"/>
            <p:cNvSpPr>
              <a:spLocks noChangeAspect="1"/>
            </p:cNvSpPr>
            <p:nvPr/>
          </p:nvSpPr>
          <p:spPr>
            <a:xfrm>
              <a:off x="3062" y="1688"/>
              <a:ext cx="51" cy="29"/>
            </a:xfrm>
            <a:custGeom>
              <a:avLst/>
              <a:gdLst/>
              <a:ahLst/>
              <a:cxnLst>
                <a:cxn ang="0">
                  <a:pos x="18" y="0"/>
                </a:cxn>
                <a:cxn ang="0">
                  <a:pos x="12" y="1"/>
                </a:cxn>
                <a:cxn ang="0">
                  <a:pos x="5" y="14"/>
                </a:cxn>
                <a:cxn ang="0">
                  <a:pos x="13" y="18"/>
                </a:cxn>
                <a:cxn ang="0">
                  <a:pos x="14" y="18"/>
                </a:cxn>
                <a:cxn ang="0">
                  <a:pos x="14" y="18"/>
                </a:cxn>
                <a:cxn ang="0">
                  <a:pos x="14" y="18"/>
                </a:cxn>
                <a:cxn ang="0">
                  <a:pos x="38" y="22"/>
                </a:cxn>
                <a:cxn ang="0">
                  <a:pos x="33" y="7"/>
                </a:cxn>
                <a:cxn ang="0">
                  <a:pos x="33" y="7"/>
                </a:cxn>
                <a:cxn ang="0">
                  <a:pos x="33" y="7"/>
                </a:cxn>
                <a:cxn ang="0">
                  <a:pos x="33" y="7"/>
                </a:cxn>
                <a:cxn ang="0">
                  <a:pos x="30" y="4"/>
                </a:cxn>
                <a:cxn ang="0">
                  <a:pos x="18" y="0"/>
                </a:cxn>
              </a:cxnLst>
              <a:rect l="0" t="0" r="0" b="0"/>
              <a:pathLst>
                <a:path w="59" h="33">
                  <a:moveTo>
                    <a:pt x="28" y="0"/>
                  </a:moveTo>
                  <a:cubicBezTo>
                    <a:pt x="25" y="0"/>
                    <a:pt x="22" y="0"/>
                    <a:pt x="19" y="1"/>
                  </a:cubicBezTo>
                  <a:cubicBezTo>
                    <a:pt x="7" y="4"/>
                    <a:pt x="0" y="13"/>
                    <a:pt x="8" y="21"/>
                  </a:cubicBezTo>
                  <a:cubicBezTo>
                    <a:pt x="11" y="23"/>
                    <a:pt x="15" y="25"/>
                    <a:pt x="20" y="26"/>
                  </a:cubicBezTo>
                  <a:cubicBezTo>
                    <a:pt x="21" y="26"/>
                    <a:pt x="21" y="26"/>
                    <a:pt x="21" y="26"/>
                  </a:cubicBezTo>
                  <a:cubicBezTo>
                    <a:pt x="21" y="26"/>
                    <a:pt x="21" y="26"/>
                    <a:pt x="21" y="26"/>
                  </a:cubicBezTo>
                  <a:cubicBezTo>
                    <a:pt x="21" y="27"/>
                    <a:pt x="21" y="27"/>
                    <a:pt x="21" y="27"/>
                  </a:cubicBezTo>
                  <a:cubicBezTo>
                    <a:pt x="59" y="33"/>
                    <a:pt x="59" y="33"/>
                    <a:pt x="59" y="33"/>
                  </a:cubicBezTo>
                  <a:cubicBezTo>
                    <a:pt x="51" y="10"/>
                    <a:pt x="51" y="10"/>
                    <a:pt x="51" y="10"/>
                  </a:cubicBezTo>
                  <a:cubicBezTo>
                    <a:pt x="51" y="10"/>
                    <a:pt x="51" y="10"/>
                    <a:pt x="51" y="10"/>
                  </a:cubicBezTo>
                  <a:cubicBezTo>
                    <a:pt x="51" y="10"/>
                    <a:pt x="51" y="10"/>
                    <a:pt x="51" y="10"/>
                  </a:cubicBezTo>
                  <a:cubicBezTo>
                    <a:pt x="51" y="10"/>
                    <a:pt x="51" y="10"/>
                    <a:pt x="51" y="10"/>
                  </a:cubicBezTo>
                  <a:cubicBezTo>
                    <a:pt x="50" y="8"/>
                    <a:pt x="48" y="6"/>
                    <a:pt x="46" y="4"/>
                  </a:cubicBezTo>
                  <a:cubicBezTo>
                    <a:pt x="42" y="2"/>
                    <a:pt x="35" y="0"/>
                    <a:pt x="28" y="0"/>
                  </a:cubicBezTo>
                </a:path>
              </a:pathLst>
            </a:custGeom>
            <a:solidFill>
              <a:srgbClr val="58322E"/>
            </a:solidFill>
            <a:ln w="9525">
              <a:noFill/>
            </a:ln>
          </p:spPr>
          <p:txBody>
            <a:bodyPr/>
            <a:lstStyle/>
            <a:p>
              <a:endParaRPr lang="zh-CN" altLang="en-US" sz="100"/>
            </a:p>
          </p:txBody>
        </p:sp>
        <p:sp>
          <p:nvSpPr>
            <p:cNvPr id="220" name="Freeform 461"/>
            <p:cNvSpPr>
              <a:spLocks noChangeAspect="1"/>
            </p:cNvSpPr>
            <p:nvPr/>
          </p:nvSpPr>
          <p:spPr>
            <a:xfrm>
              <a:off x="3086" y="1642"/>
              <a:ext cx="54" cy="75"/>
            </a:xfrm>
            <a:custGeom>
              <a:avLst/>
              <a:gdLst/>
              <a:ahLst/>
              <a:cxnLst>
                <a:cxn ang="0">
                  <a:pos x="38" y="31"/>
                </a:cxn>
                <a:cxn ang="0">
                  <a:pos x="38" y="31"/>
                </a:cxn>
                <a:cxn ang="0">
                  <a:pos x="41" y="20"/>
                </a:cxn>
                <a:cxn ang="0">
                  <a:pos x="21" y="0"/>
                </a:cxn>
                <a:cxn ang="0">
                  <a:pos x="0" y="20"/>
                </a:cxn>
                <a:cxn ang="0">
                  <a:pos x="3" y="31"/>
                </a:cxn>
                <a:cxn ang="0">
                  <a:pos x="3" y="31"/>
                </a:cxn>
                <a:cxn ang="0">
                  <a:pos x="3" y="31"/>
                </a:cxn>
                <a:cxn ang="0">
                  <a:pos x="3" y="31"/>
                </a:cxn>
                <a:cxn ang="0">
                  <a:pos x="21" y="57"/>
                </a:cxn>
                <a:cxn ang="0">
                  <a:pos x="37" y="31"/>
                </a:cxn>
                <a:cxn ang="0">
                  <a:pos x="37" y="31"/>
                </a:cxn>
                <a:cxn ang="0">
                  <a:pos x="38" y="31"/>
                </a:cxn>
              </a:cxnLst>
              <a:rect l="0" t="0" r="0" b="0"/>
              <a:pathLst>
                <a:path w="62" h="86">
                  <a:moveTo>
                    <a:pt x="57" y="47"/>
                  </a:moveTo>
                  <a:cubicBezTo>
                    <a:pt x="57" y="47"/>
                    <a:pt x="57" y="47"/>
                    <a:pt x="57" y="47"/>
                  </a:cubicBezTo>
                  <a:cubicBezTo>
                    <a:pt x="60" y="42"/>
                    <a:pt x="62" y="36"/>
                    <a:pt x="62" y="30"/>
                  </a:cubicBezTo>
                  <a:cubicBezTo>
                    <a:pt x="62" y="13"/>
                    <a:pt x="48" y="0"/>
                    <a:pt x="31" y="0"/>
                  </a:cubicBezTo>
                  <a:cubicBezTo>
                    <a:pt x="14" y="0"/>
                    <a:pt x="0" y="13"/>
                    <a:pt x="0" y="30"/>
                  </a:cubicBezTo>
                  <a:cubicBezTo>
                    <a:pt x="0" y="36"/>
                    <a:pt x="2" y="42"/>
                    <a:pt x="5" y="47"/>
                  </a:cubicBezTo>
                  <a:cubicBezTo>
                    <a:pt x="5" y="47"/>
                    <a:pt x="5" y="47"/>
                    <a:pt x="5" y="47"/>
                  </a:cubicBezTo>
                  <a:cubicBezTo>
                    <a:pt x="5" y="47"/>
                    <a:pt x="5" y="47"/>
                    <a:pt x="5" y="47"/>
                  </a:cubicBezTo>
                  <a:cubicBezTo>
                    <a:pt x="6" y="47"/>
                    <a:pt x="6" y="47"/>
                    <a:pt x="6" y="47"/>
                  </a:cubicBezTo>
                  <a:cubicBezTo>
                    <a:pt x="31" y="86"/>
                    <a:pt x="31" y="86"/>
                    <a:pt x="31" y="86"/>
                  </a:cubicBezTo>
                  <a:cubicBezTo>
                    <a:pt x="56" y="47"/>
                    <a:pt x="56" y="47"/>
                    <a:pt x="56" y="47"/>
                  </a:cubicBezTo>
                  <a:cubicBezTo>
                    <a:pt x="56" y="47"/>
                    <a:pt x="56" y="47"/>
                    <a:pt x="56" y="47"/>
                  </a:cubicBezTo>
                  <a:lnTo>
                    <a:pt x="57" y="47"/>
                  </a:lnTo>
                  <a:close/>
                </a:path>
              </a:pathLst>
            </a:custGeom>
            <a:solidFill>
              <a:srgbClr val="FAEE00"/>
            </a:solidFill>
            <a:ln w="9525">
              <a:noFill/>
            </a:ln>
          </p:spPr>
          <p:txBody>
            <a:bodyPr/>
            <a:lstStyle/>
            <a:p>
              <a:endParaRPr lang="zh-CN" altLang="en-US" sz="100"/>
            </a:p>
          </p:txBody>
        </p:sp>
        <p:sp>
          <p:nvSpPr>
            <p:cNvPr id="221" name="Oval 462"/>
            <p:cNvSpPr>
              <a:spLocks noChangeAspect="1"/>
            </p:cNvSpPr>
            <p:nvPr/>
          </p:nvSpPr>
          <p:spPr>
            <a:xfrm>
              <a:off x="3109" y="1656"/>
              <a:ext cx="23" cy="23"/>
            </a:xfrm>
            <a:prstGeom prst="ellipse">
              <a:avLst/>
            </a:prstGeom>
            <a:solidFill>
              <a:srgbClr val="3E3A39"/>
            </a:solidFill>
            <a:ln w="9525">
              <a:noFill/>
            </a:ln>
          </p:spPr>
          <p:txBody>
            <a:bodyPr anchor="t" anchorCtr="0"/>
            <a:lstStyle/>
            <a:p>
              <a:endParaRPr lang="zh-CN" altLang="en-US" sz="100" dirty="0">
                <a:latin typeface="Arial" panose="020B0604020202020204" pitchFamily="34" charset="0"/>
                <a:ea typeface="宋体" panose="02010600030101010101" pitchFamily="2" charset="-122"/>
              </a:endParaRPr>
            </a:p>
          </p:txBody>
        </p:sp>
      </p:grpSp>
      <p:grpSp>
        <p:nvGrpSpPr>
          <p:cNvPr id="222" name="Group 496"/>
          <p:cNvGrpSpPr>
            <a:grpSpLocks noChangeAspect="1"/>
          </p:cNvGrpSpPr>
          <p:nvPr/>
        </p:nvGrpSpPr>
        <p:grpSpPr>
          <a:xfrm>
            <a:off x="6765290" y="1918970"/>
            <a:ext cx="278765" cy="267970"/>
            <a:chOff x="3062" y="1642"/>
            <a:chExt cx="78" cy="75"/>
          </a:xfrm>
        </p:grpSpPr>
        <p:sp>
          <p:nvSpPr>
            <p:cNvPr id="223" name="Freeform 460"/>
            <p:cNvSpPr>
              <a:spLocks noChangeAspect="1"/>
            </p:cNvSpPr>
            <p:nvPr/>
          </p:nvSpPr>
          <p:spPr>
            <a:xfrm>
              <a:off x="3062" y="1688"/>
              <a:ext cx="51" cy="29"/>
            </a:xfrm>
            <a:custGeom>
              <a:avLst/>
              <a:gdLst/>
              <a:ahLst/>
              <a:cxnLst>
                <a:cxn ang="0">
                  <a:pos x="18" y="0"/>
                </a:cxn>
                <a:cxn ang="0">
                  <a:pos x="12" y="1"/>
                </a:cxn>
                <a:cxn ang="0">
                  <a:pos x="5" y="14"/>
                </a:cxn>
                <a:cxn ang="0">
                  <a:pos x="13" y="18"/>
                </a:cxn>
                <a:cxn ang="0">
                  <a:pos x="14" y="18"/>
                </a:cxn>
                <a:cxn ang="0">
                  <a:pos x="14" y="18"/>
                </a:cxn>
                <a:cxn ang="0">
                  <a:pos x="14" y="18"/>
                </a:cxn>
                <a:cxn ang="0">
                  <a:pos x="38" y="22"/>
                </a:cxn>
                <a:cxn ang="0">
                  <a:pos x="33" y="7"/>
                </a:cxn>
                <a:cxn ang="0">
                  <a:pos x="33" y="7"/>
                </a:cxn>
                <a:cxn ang="0">
                  <a:pos x="33" y="7"/>
                </a:cxn>
                <a:cxn ang="0">
                  <a:pos x="33" y="7"/>
                </a:cxn>
                <a:cxn ang="0">
                  <a:pos x="30" y="4"/>
                </a:cxn>
                <a:cxn ang="0">
                  <a:pos x="18" y="0"/>
                </a:cxn>
              </a:cxnLst>
              <a:rect l="0" t="0" r="0" b="0"/>
              <a:pathLst>
                <a:path w="59" h="33">
                  <a:moveTo>
                    <a:pt x="28" y="0"/>
                  </a:moveTo>
                  <a:cubicBezTo>
                    <a:pt x="25" y="0"/>
                    <a:pt x="22" y="0"/>
                    <a:pt x="19" y="1"/>
                  </a:cubicBezTo>
                  <a:cubicBezTo>
                    <a:pt x="7" y="4"/>
                    <a:pt x="0" y="13"/>
                    <a:pt x="8" y="21"/>
                  </a:cubicBezTo>
                  <a:cubicBezTo>
                    <a:pt x="11" y="23"/>
                    <a:pt x="15" y="25"/>
                    <a:pt x="20" y="26"/>
                  </a:cubicBezTo>
                  <a:cubicBezTo>
                    <a:pt x="21" y="26"/>
                    <a:pt x="21" y="26"/>
                    <a:pt x="21" y="26"/>
                  </a:cubicBezTo>
                  <a:cubicBezTo>
                    <a:pt x="21" y="26"/>
                    <a:pt x="21" y="26"/>
                    <a:pt x="21" y="26"/>
                  </a:cubicBezTo>
                  <a:cubicBezTo>
                    <a:pt x="21" y="27"/>
                    <a:pt x="21" y="27"/>
                    <a:pt x="21" y="27"/>
                  </a:cubicBezTo>
                  <a:cubicBezTo>
                    <a:pt x="59" y="33"/>
                    <a:pt x="59" y="33"/>
                    <a:pt x="59" y="33"/>
                  </a:cubicBezTo>
                  <a:cubicBezTo>
                    <a:pt x="51" y="10"/>
                    <a:pt x="51" y="10"/>
                    <a:pt x="51" y="10"/>
                  </a:cubicBezTo>
                  <a:cubicBezTo>
                    <a:pt x="51" y="10"/>
                    <a:pt x="51" y="10"/>
                    <a:pt x="51" y="10"/>
                  </a:cubicBezTo>
                  <a:cubicBezTo>
                    <a:pt x="51" y="10"/>
                    <a:pt x="51" y="10"/>
                    <a:pt x="51" y="10"/>
                  </a:cubicBezTo>
                  <a:cubicBezTo>
                    <a:pt x="51" y="10"/>
                    <a:pt x="51" y="10"/>
                    <a:pt x="51" y="10"/>
                  </a:cubicBezTo>
                  <a:cubicBezTo>
                    <a:pt x="50" y="8"/>
                    <a:pt x="48" y="6"/>
                    <a:pt x="46" y="4"/>
                  </a:cubicBezTo>
                  <a:cubicBezTo>
                    <a:pt x="42" y="2"/>
                    <a:pt x="35" y="0"/>
                    <a:pt x="28" y="0"/>
                  </a:cubicBezTo>
                </a:path>
              </a:pathLst>
            </a:custGeom>
            <a:solidFill>
              <a:srgbClr val="58322E"/>
            </a:solidFill>
            <a:ln w="9525">
              <a:noFill/>
            </a:ln>
          </p:spPr>
          <p:txBody>
            <a:bodyPr/>
            <a:lstStyle/>
            <a:p>
              <a:endParaRPr lang="zh-CN" altLang="en-US" sz="100"/>
            </a:p>
          </p:txBody>
        </p:sp>
        <p:sp>
          <p:nvSpPr>
            <p:cNvPr id="224" name="Freeform 461"/>
            <p:cNvSpPr>
              <a:spLocks noChangeAspect="1"/>
            </p:cNvSpPr>
            <p:nvPr/>
          </p:nvSpPr>
          <p:spPr>
            <a:xfrm>
              <a:off x="3086" y="1642"/>
              <a:ext cx="54" cy="75"/>
            </a:xfrm>
            <a:custGeom>
              <a:avLst/>
              <a:gdLst/>
              <a:ahLst/>
              <a:cxnLst>
                <a:cxn ang="0">
                  <a:pos x="38" y="31"/>
                </a:cxn>
                <a:cxn ang="0">
                  <a:pos x="38" y="31"/>
                </a:cxn>
                <a:cxn ang="0">
                  <a:pos x="41" y="20"/>
                </a:cxn>
                <a:cxn ang="0">
                  <a:pos x="21" y="0"/>
                </a:cxn>
                <a:cxn ang="0">
                  <a:pos x="0" y="20"/>
                </a:cxn>
                <a:cxn ang="0">
                  <a:pos x="3" y="31"/>
                </a:cxn>
                <a:cxn ang="0">
                  <a:pos x="3" y="31"/>
                </a:cxn>
                <a:cxn ang="0">
                  <a:pos x="3" y="31"/>
                </a:cxn>
                <a:cxn ang="0">
                  <a:pos x="3" y="31"/>
                </a:cxn>
                <a:cxn ang="0">
                  <a:pos x="21" y="57"/>
                </a:cxn>
                <a:cxn ang="0">
                  <a:pos x="37" y="31"/>
                </a:cxn>
                <a:cxn ang="0">
                  <a:pos x="37" y="31"/>
                </a:cxn>
                <a:cxn ang="0">
                  <a:pos x="38" y="31"/>
                </a:cxn>
              </a:cxnLst>
              <a:rect l="0" t="0" r="0" b="0"/>
              <a:pathLst>
                <a:path w="62" h="86">
                  <a:moveTo>
                    <a:pt x="57" y="47"/>
                  </a:moveTo>
                  <a:cubicBezTo>
                    <a:pt x="57" y="47"/>
                    <a:pt x="57" y="47"/>
                    <a:pt x="57" y="47"/>
                  </a:cubicBezTo>
                  <a:cubicBezTo>
                    <a:pt x="60" y="42"/>
                    <a:pt x="62" y="36"/>
                    <a:pt x="62" y="30"/>
                  </a:cubicBezTo>
                  <a:cubicBezTo>
                    <a:pt x="62" y="13"/>
                    <a:pt x="48" y="0"/>
                    <a:pt x="31" y="0"/>
                  </a:cubicBezTo>
                  <a:cubicBezTo>
                    <a:pt x="14" y="0"/>
                    <a:pt x="0" y="13"/>
                    <a:pt x="0" y="30"/>
                  </a:cubicBezTo>
                  <a:cubicBezTo>
                    <a:pt x="0" y="36"/>
                    <a:pt x="2" y="42"/>
                    <a:pt x="5" y="47"/>
                  </a:cubicBezTo>
                  <a:cubicBezTo>
                    <a:pt x="5" y="47"/>
                    <a:pt x="5" y="47"/>
                    <a:pt x="5" y="47"/>
                  </a:cubicBezTo>
                  <a:cubicBezTo>
                    <a:pt x="5" y="47"/>
                    <a:pt x="5" y="47"/>
                    <a:pt x="5" y="47"/>
                  </a:cubicBezTo>
                  <a:cubicBezTo>
                    <a:pt x="6" y="47"/>
                    <a:pt x="6" y="47"/>
                    <a:pt x="6" y="47"/>
                  </a:cubicBezTo>
                  <a:cubicBezTo>
                    <a:pt x="31" y="86"/>
                    <a:pt x="31" y="86"/>
                    <a:pt x="31" y="86"/>
                  </a:cubicBezTo>
                  <a:cubicBezTo>
                    <a:pt x="56" y="47"/>
                    <a:pt x="56" y="47"/>
                    <a:pt x="56" y="47"/>
                  </a:cubicBezTo>
                  <a:cubicBezTo>
                    <a:pt x="56" y="47"/>
                    <a:pt x="56" y="47"/>
                    <a:pt x="56" y="47"/>
                  </a:cubicBezTo>
                  <a:lnTo>
                    <a:pt x="57" y="47"/>
                  </a:lnTo>
                  <a:close/>
                </a:path>
              </a:pathLst>
            </a:custGeom>
            <a:solidFill>
              <a:srgbClr val="FAEE00"/>
            </a:solidFill>
            <a:ln w="9525">
              <a:noFill/>
            </a:ln>
          </p:spPr>
          <p:txBody>
            <a:bodyPr/>
            <a:lstStyle/>
            <a:p>
              <a:endParaRPr lang="zh-CN" altLang="en-US" sz="100"/>
            </a:p>
          </p:txBody>
        </p:sp>
        <p:sp>
          <p:nvSpPr>
            <p:cNvPr id="225" name="Oval 462"/>
            <p:cNvSpPr>
              <a:spLocks noChangeAspect="1"/>
            </p:cNvSpPr>
            <p:nvPr/>
          </p:nvSpPr>
          <p:spPr>
            <a:xfrm>
              <a:off x="3109" y="1656"/>
              <a:ext cx="23" cy="23"/>
            </a:xfrm>
            <a:prstGeom prst="ellipse">
              <a:avLst/>
            </a:prstGeom>
            <a:solidFill>
              <a:srgbClr val="3E3A39"/>
            </a:solidFill>
            <a:ln w="9525">
              <a:noFill/>
            </a:ln>
          </p:spPr>
          <p:txBody>
            <a:bodyPr anchor="t" anchorCtr="0"/>
            <a:lstStyle/>
            <a:p>
              <a:endParaRPr lang="zh-CN" altLang="en-US" sz="100" dirty="0">
                <a:latin typeface="Arial" panose="020B0604020202020204" pitchFamily="34" charset="0"/>
                <a:ea typeface="宋体" panose="02010600030101010101" pitchFamily="2" charset="-122"/>
              </a:endParaRPr>
            </a:p>
          </p:txBody>
        </p:sp>
      </p:grpSp>
      <p:grpSp>
        <p:nvGrpSpPr>
          <p:cNvPr id="226" name="Group 496"/>
          <p:cNvGrpSpPr>
            <a:grpSpLocks noChangeAspect="1"/>
          </p:cNvGrpSpPr>
          <p:nvPr/>
        </p:nvGrpSpPr>
        <p:grpSpPr>
          <a:xfrm>
            <a:off x="5404485" y="3252470"/>
            <a:ext cx="278765" cy="267970"/>
            <a:chOff x="3062" y="1642"/>
            <a:chExt cx="78" cy="75"/>
          </a:xfrm>
        </p:grpSpPr>
        <p:sp>
          <p:nvSpPr>
            <p:cNvPr id="227" name="Freeform 460"/>
            <p:cNvSpPr>
              <a:spLocks noChangeAspect="1"/>
            </p:cNvSpPr>
            <p:nvPr/>
          </p:nvSpPr>
          <p:spPr>
            <a:xfrm>
              <a:off x="3062" y="1688"/>
              <a:ext cx="51" cy="29"/>
            </a:xfrm>
            <a:custGeom>
              <a:avLst/>
              <a:gdLst/>
              <a:ahLst/>
              <a:cxnLst>
                <a:cxn ang="0">
                  <a:pos x="18" y="0"/>
                </a:cxn>
                <a:cxn ang="0">
                  <a:pos x="12" y="1"/>
                </a:cxn>
                <a:cxn ang="0">
                  <a:pos x="5" y="14"/>
                </a:cxn>
                <a:cxn ang="0">
                  <a:pos x="13" y="18"/>
                </a:cxn>
                <a:cxn ang="0">
                  <a:pos x="14" y="18"/>
                </a:cxn>
                <a:cxn ang="0">
                  <a:pos x="14" y="18"/>
                </a:cxn>
                <a:cxn ang="0">
                  <a:pos x="14" y="18"/>
                </a:cxn>
                <a:cxn ang="0">
                  <a:pos x="38" y="22"/>
                </a:cxn>
                <a:cxn ang="0">
                  <a:pos x="33" y="7"/>
                </a:cxn>
                <a:cxn ang="0">
                  <a:pos x="33" y="7"/>
                </a:cxn>
                <a:cxn ang="0">
                  <a:pos x="33" y="7"/>
                </a:cxn>
                <a:cxn ang="0">
                  <a:pos x="33" y="7"/>
                </a:cxn>
                <a:cxn ang="0">
                  <a:pos x="30" y="4"/>
                </a:cxn>
                <a:cxn ang="0">
                  <a:pos x="18" y="0"/>
                </a:cxn>
              </a:cxnLst>
              <a:rect l="0" t="0" r="0" b="0"/>
              <a:pathLst>
                <a:path w="59" h="33">
                  <a:moveTo>
                    <a:pt x="28" y="0"/>
                  </a:moveTo>
                  <a:cubicBezTo>
                    <a:pt x="25" y="0"/>
                    <a:pt x="22" y="0"/>
                    <a:pt x="19" y="1"/>
                  </a:cubicBezTo>
                  <a:cubicBezTo>
                    <a:pt x="7" y="4"/>
                    <a:pt x="0" y="13"/>
                    <a:pt x="8" y="21"/>
                  </a:cubicBezTo>
                  <a:cubicBezTo>
                    <a:pt x="11" y="23"/>
                    <a:pt x="15" y="25"/>
                    <a:pt x="20" y="26"/>
                  </a:cubicBezTo>
                  <a:cubicBezTo>
                    <a:pt x="21" y="26"/>
                    <a:pt x="21" y="26"/>
                    <a:pt x="21" y="26"/>
                  </a:cubicBezTo>
                  <a:cubicBezTo>
                    <a:pt x="21" y="26"/>
                    <a:pt x="21" y="26"/>
                    <a:pt x="21" y="26"/>
                  </a:cubicBezTo>
                  <a:cubicBezTo>
                    <a:pt x="21" y="27"/>
                    <a:pt x="21" y="27"/>
                    <a:pt x="21" y="27"/>
                  </a:cubicBezTo>
                  <a:cubicBezTo>
                    <a:pt x="59" y="33"/>
                    <a:pt x="59" y="33"/>
                    <a:pt x="59" y="33"/>
                  </a:cubicBezTo>
                  <a:cubicBezTo>
                    <a:pt x="51" y="10"/>
                    <a:pt x="51" y="10"/>
                    <a:pt x="51" y="10"/>
                  </a:cubicBezTo>
                  <a:cubicBezTo>
                    <a:pt x="51" y="10"/>
                    <a:pt x="51" y="10"/>
                    <a:pt x="51" y="10"/>
                  </a:cubicBezTo>
                  <a:cubicBezTo>
                    <a:pt x="51" y="10"/>
                    <a:pt x="51" y="10"/>
                    <a:pt x="51" y="10"/>
                  </a:cubicBezTo>
                  <a:cubicBezTo>
                    <a:pt x="51" y="10"/>
                    <a:pt x="51" y="10"/>
                    <a:pt x="51" y="10"/>
                  </a:cubicBezTo>
                  <a:cubicBezTo>
                    <a:pt x="50" y="8"/>
                    <a:pt x="48" y="6"/>
                    <a:pt x="46" y="4"/>
                  </a:cubicBezTo>
                  <a:cubicBezTo>
                    <a:pt x="42" y="2"/>
                    <a:pt x="35" y="0"/>
                    <a:pt x="28" y="0"/>
                  </a:cubicBezTo>
                </a:path>
              </a:pathLst>
            </a:custGeom>
            <a:solidFill>
              <a:srgbClr val="58322E"/>
            </a:solidFill>
            <a:ln w="9525">
              <a:noFill/>
            </a:ln>
          </p:spPr>
          <p:txBody>
            <a:bodyPr/>
            <a:lstStyle/>
            <a:p>
              <a:endParaRPr lang="zh-CN" altLang="en-US" sz="100"/>
            </a:p>
          </p:txBody>
        </p:sp>
        <p:sp>
          <p:nvSpPr>
            <p:cNvPr id="228" name="Freeform 461"/>
            <p:cNvSpPr>
              <a:spLocks noChangeAspect="1"/>
            </p:cNvSpPr>
            <p:nvPr/>
          </p:nvSpPr>
          <p:spPr>
            <a:xfrm>
              <a:off x="3086" y="1642"/>
              <a:ext cx="54" cy="75"/>
            </a:xfrm>
            <a:custGeom>
              <a:avLst/>
              <a:gdLst/>
              <a:ahLst/>
              <a:cxnLst>
                <a:cxn ang="0">
                  <a:pos x="38" y="31"/>
                </a:cxn>
                <a:cxn ang="0">
                  <a:pos x="38" y="31"/>
                </a:cxn>
                <a:cxn ang="0">
                  <a:pos x="41" y="20"/>
                </a:cxn>
                <a:cxn ang="0">
                  <a:pos x="21" y="0"/>
                </a:cxn>
                <a:cxn ang="0">
                  <a:pos x="0" y="20"/>
                </a:cxn>
                <a:cxn ang="0">
                  <a:pos x="3" y="31"/>
                </a:cxn>
                <a:cxn ang="0">
                  <a:pos x="3" y="31"/>
                </a:cxn>
                <a:cxn ang="0">
                  <a:pos x="3" y="31"/>
                </a:cxn>
                <a:cxn ang="0">
                  <a:pos x="3" y="31"/>
                </a:cxn>
                <a:cxn ang="0">
                  <a:pos x="21" y="57"/>
                </a:cxn>
                <a:cxn ang="0">
                  <a:pos x="37" y="31"/>
                </a:cxn>
                <a:cxn ang="0">
                  <a:pos x="37" y="31"/>
                </a:cxn>
                <a:cxn ang="0">
                  <a:pos x="38" y="31"/>
                </a:cxn>
              </a:cxnLst>
              <a:rect l="0" t="0" r="0" b="0"/>
              <a:pathLst>
                <a:path w="62" h="86">
                  <a:moveTo>
                    <a:pt x="57" y="47"/>
                  </a:moveTo>
                  <a:cubicBezTo>
                    <a:pt x="57" y="47"/>
                    <a:pt x="57" y="47"/>
                    <a:pt x="57" y="47"/>
                  </a:cubicBezTo>
                  <a:cubicBezTo>
                    <a:pt x="60" y="42"/>
                    <a:pt x="62" y="36"/>
                    <a:pt x="62" y="30"/>
                  </a:cubicBezTo>
                  <a:cubicBezTo>
                    <a:pt x="62" y="13"/>
                    <a:pt x="48" y="0"/>
                    <a:pt x="31" y="0"/>
                  </a:cubicBezTo>
                  <a:cubicBezTo>
                    <a:pt x="14" y="0"/>
                    <a:pt x="0" y="13"/>
                    <a:pt x="0" y="30"/>
                  </a:cubicBezTo>
                  <a:cubicBezTo>
                    <a:pt x="0" y="36"/>
                    <a:pt x="2" y="42"/>
                    <a:pt x="5" y="47"/>
                  </a:cubicBezTo>
                  <a:cubicBezTo>
                    <a:pt x="5" y="47"/>
                    <a:pt x="5" y="47"/>
                    <a:pt x="5" y="47"/>
                  </a:cubicBezTo>
                  <a:cubicBezTo>
                    <a:pt x="5" y="47"/>
                    <a:pt x="5" y="47"/>
                    <a:pt x="5" y="47"/>
                  </a:cubicBezTo>
                  <a:cubicBezTo>
                    <a:pt x="6" y="47"/>
                    <a:pt x="6" y="47"/>
                    <a:pt x="6" y="47"/>
                  </a:cubicBezTo>
                  <a:cubicBezTo>
                    <a:pt x="31" y="86"/>
                    <a:pt x="31" y="86"/>
                    <a:pt x="31" y="86"/>
                  </a:cubicBezTo>
                  <a:cubicBezTo>
                    <a:pt x="56" y="47"/>
                    <a:pt x="56" y="47"/>
                    <a:pt x="56" y="47"/>
                  </a:cubicBezTo>
                  <a:cubicBezTo>
                    <a:pt x="56" y="47"/>
                    <a:pt x="56" y="47"/>
                    <a:pt x="56" y="47"/>
                  </a:cubicBezTo>
                  <a:lnTo>
                    <a:pt x="57" y="47"/>
                  </a:lnTo>
                  <a:close/>
                </a:path>
              </a:pathLst>
            </a:custGeom>
            <a:solidFill>
              <a:srgbClr val="FAEE00"/>
            </a:solidFill>
            <a:ln w="9525">
              <a:noFill/>
            </a:ln>
          </p:spPr>
          <p:txBody>
            <a:bodyPr/>
            <a:lstStyle/>
            <a:p>
              <a:endParaRPr lang="zh-CN" altLang="en-US" sz="100"/>
            </a:p>
          </p:txBody>
        </p:sp>
        <p:sp>
          <p:nvSpPr>
            <p:cNvPr id="229" name="Oval 462"/>
            <p:cNvSpPr>
              <a:spLocks noChangeAspect="1"/>
            </p:cNvSpPr>
            <p:nvPr/>
          </p:nvSpPr>
          <p:spPr>
            <a:xfrm>
              <a:off x="3109" y="1656"/>
              <a:ext cx="23" cy="23"/>
            </a:xfrm>
            <a:prstGeom prst="ellipse">
              <a:avLst/>
            </a:prstGeom>
            <a:solidFill>
              <a:srgbClr val="3E3A39"/>
            </a:solidFill>
            <a:ln w="9525">
              <a:noFill/>
            </a:ln>
          </p:spPr>
          <p:txBody>
            <a:bodyPr anchor="t" anchorCtr="0"/>
            <a:lstStyle/>
            <a:p>
              <a:endParaRPr lang="zh-CN" altLang="en-US" sz="100" dirty="0">
                <a:latin typeface="Arial" panose="020B0604020202020204" pitchFamily="34" charset="0"/>
                <a:ea typeface="宋体" panose="02010600030101010101" pitchFamily="2" charset="-122"/>
              </a:endParaRPr>
            </a:p>
          </p:txBody>
        </p:sp>
      </p:grpSp>
      <p:sp>
        <p:nvSpPr>
          <p:cNvPr id="230" name="Rectangle 34"/>
          <p:cNvSpPr/>
          <p:nvPr/>
        </p:nvSpPr>
        <p:spPr>
          <a:xfrm>
            <a:off x="295910" y="1800860"/>
            <a:ext cx="3963035" cy="4167505"/>
          </a:xfrm>
          <a:prstGeom prst="rect">
            <a:avLst/>
          </a:prstGeom>
        </p:spPr>
        <p:txBody>
          <a:bodyPr wrap="square" lIns="0" tIns="0" rIns="0" bIns="0">
            <a:spAutoFit/>
          </a:bodyPr>
          <a:lstStyle/>
          <a:p>
            <a:pPr indent="406400" algn="just" defTabSz="914400" eaLnBrk="1" latinLnBrk="0" hangingPunct="1">
              <a:lnSpc>
                <a:spcPts val="2500"/>
              </a:lnSpc>
              <a:buClrTx/>
              <a:buSzTx/>
              <a:buFontTx/>
              <a:buNone/>
              <a:extLst>
                <a:ext uri="{35155182-B16C-46BC-9424-99874614C6A1}">
                  <wpsdc:indentchars xmlns:wpsdc="http://www.wps.cn/officeDocument/2017/drawingmlCustomData" val="200" checksum="1740828767"/>
                </a:ext>
              </a:extLst>
            </a:pPr>
            <a:r>
              <a:rPr lang="zh-CN" altLang="en-US" sz="1600" dirty="0">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Relying on its strong logistics network platform, Methodist provides services for customers. Methodist has transportation and distribution business in many countries and regions, provides the whole-process joint guarantee service and always insists on the customer-centered service idea. Our mission is to meet customers' requirements; we aim to achieve mutual benefits with our partners. We cherish every time of consignment of customers and faithfully deliver customers' express items and cargos to the destination quickly, accurately and safely.</a:t>
            </a:r>
            <a:r>
              <a:rPr lang="zh-CN" altLang="en-US" sz="1600" dirty="0">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endParaRPr lang="zh-CN" altLang="en-US" sz="1600" dirty="0">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000" fill="hold">
                                          <p:stCondLst>
                                            <p:cond delay="0"/>
                                          </p:stCondLst>
                                        </p:cTn>
                                        <p:tgtEl>
                                          <p:spTgt spid="13346"/>
                                        </p:tgtEl>
                                        <p:attrNameLst>
                                          <p:attrName>style.visibility</p:attrName>
                                        </p:attrNameLst>
                                      </p:cBhvr>
                                      <p:to>
                                        <p:strVal val="visible"/>
                                      </p:to>
                                    </p:set>
                                    <p:anim calcmode="lin" valueType="num">
                                      <p:cBhvr additive="base">
                                        <p:cTn id="7" dur="1000" fill="hold"/>
                                        <p:tgtEl>
                                          <p:spTgt spid="13346"/>
                                        </p:tgtEl>
                                        <p:attrNameLst>
                                          <p:attrName>ppt_x</p:attrName>
                                        </p:attrNameLst>
                                      </p:cBhvr>
                                      <p:tavLst>
                                        <p:tav tm="0">
                                          <p:val>
                                            <p:strVal val="#ppt_x"/>
                                          </p:val>
                                        </p:tav>
                                        <p:tav tm="100000">
                                          <p:val>
                                            <p:strVal val="#ppt_x"/>
                                          </p:val>
                                        </p:tav>
                                      </p:tavLst>
                                    </p:anim>
                                    <p:anim calcmode="lin" valueType="num">
                                      <p:cBhvr additive="base">
                                        <p:cTn id="8" dur="1000" fill="hold"/>
                                        <p:tgtEl>
                                          <p:spTgt spid="133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30"/>
                                        </p:tgtEl>
                                        <p:attrNameLst>
                                          <p:attrName>style.visibility</p:attrName>
                                        </p:attrNameLst>
                                      </p:cBhvr>
                                      <p:to>
                                        <p:strVal val="visible"/>
                                      </p:to>
                                    </p:set>
                                    <p:animEffect transition="in" filter="fade">
                                      <p:cBhvr>
                                        <p:cTn id="13" dur="3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7869633" y="1744299"/>
            <a:ext cx="2114626" cy="191382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3192" tIns="61595" rIns="123192" bIns="61595" rtlCol="0" anchor="ctr"/>
          <a:lstStyle/>
          <a:p>
            <a:pPr algn="ctr"/>
            <a:endParaRPr lang="zh-CN" altLang="en-US" sz="100">
              <a:latin typeface="Times New Roman" panose="02020603050405020304" charset="0"/>
              <a:cs typeface="Times New Roman" panose="02020603050405020304" charset="0"/>
            </a:endParaRPr>
          </a:p>
        </p:txBody>
      </p:sp>
      <p:sp>
        <p:nvSpPr>
          <p:cNvPr id="44" name="矩形 43"/>
          <p:cNvSpPr/>
          <p:nvPr/>
        </p:nvSpPr>
        <p:spPr>
          <a:xfrm>
            <a:off x="10102338" y="1744299"/>
            <a:ext cx="2114626" cy="191382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3192" tIns="61595" rIns="123192" bIns="61595" rtlCol="0" anchor="ctr"/>
          <a:lstStyle/>
          <a:p>
            <a:pPr algn="ctr"/>
            <a:endParaRPr lang="zh-CN" altLang="en-US" sz="100">
              <a:latin typeface="Times New Roman" panose="02020603050405020304" charset="0"/>
              <a:cs typeface="Times New Roman" panose="02020603050405020304" charset="0"/>
            </a:endParaRPr>
          </a:p>
        </p:txBody>
      </p:sp>
      <p:sp>
        <p:nvSpPr>
          <p:cNvPr id="45" name="矩形 44"/>
          <p:cNvSpPr/>
          <p:nvPr/>
        </p:nvSpPr>
        <p:spPr>
          <a:xfrm>
            <a:off x="7869782" y="3688571"/>
            <a:ext cx="2114626" cy="1913822"/>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3192" tIns="61595" rIns="123192" bIns="61595" rtlCol="0" anchor="ctr"/>
          <a:lstStyle/>
          <a:p>
            <a:pPr algn="ctr"/>
            <a:endParaRPr lang="zh-CN" altLang="en-US" sz="100">
              <a:latin typeface="Times New Roman" panose="02020603050405020304" charset="0"/>
              <a:cs typeface="Times New Roman" panose="02020603050405020304" charset="0"/>
            </a:endParaRPr>
          </a:p>
        </p:txBody>
      </p:sp>
      <p:sp>
        <p:nvSpPr>
          <p:cNvPr id="46" name="矩形 45"/>
          <p:cNvSpPr/>
          <p:nvPr/>
        </p:nvSpPr>
        <p:spPr>
          <a:xfrm>
            <a:off x="10102293" y="3688571"/>
            <a:ext cx="2114626" cy="1913822"/>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3192" tIns="61595" rIns="123192" bIns="61595" rtlCol="0" anchor="ctr"/>
          <a:lstStyle/>
          <a:p>
            <a:pPr algn="ctr"/>
            <a:endParaRPr lang="zh-CN" altLang="en-US" sz="100">
              <a:latin typeface="Times New Roman" panose="02020603050405020304" charset="0"/>
              <a:cs typeface="Times New Roman" panose="02020603050405020304" charset="0"/>
            </a:endParaRPr>
          </a:p>
        </p:txBody>
      </p:sp>
      <p:grpSp>
        <p:nvGrpSpPr>
          <p:cNvPr id="6" name="组合 5"/>
          <p:cNvGrpSpPr/>
          <p:nvPr/>
        </p:nvGrpSpPr>
        <p:grpSpPr>
          <a:xfrm>
            <a:off x="157480" y="133350"/>
            <a:ext cx="6063615" cy="930910"/>
            <a:chOff x="248" y="210"/>
            <a:chExt cx="9549" cy="1466"/>
          </a:xfrm>
        </p:grpSpPr>
        <p:grpSp>
          <p:nvGrpSpPr>
            <p:cNvPr id="2" name="组合 1"/>
            <p:cNvGrpSpPr/>
            <p:nvPr/>
          </p:nvGrpSpPr>
          <p:grpSpPr>
            <a:xfrm>
              <a:off x="248" y="210"/>
              <a:ext cx="9538" cy="1466"/>
              <a:chOff x="248" y="210"/>
              <a:chExt cx="9538" cy="1466"/>
            </a:xfrm>
          </p:grpSpPr>
          <p:sp>
            <p:nvSpPr>
              <p:cNvPr id="8" name="矩形 10"/>
              <p:cNvSpPr/>
              <p:nvPr/>
            </p:nvSpPr>
            <p:spPr>
              <a:xfrm>
                <a:off x="1916" y="551"/>
                <a:ext cx="7870" cy="981"/>
              </a:xfrm>
              <a:prstGeom prst="rect">
                <a:avLst/>
              </a:prstGeom>
              <a:solidFill>
                <a:schemeClr val="accent2"/>
              </a:solidFill>
              <a:ln w="9525">
                <a:noFill/>
              </a:ln>
            </p:spPr>
            <p:txBody>
              <a:bodyPr anchor="ctr" anchorCtr="0"/>
              <a:lstStyle/>
              <a:p>
                <a:pPr algn="ctr" eaLnBrk="1" hangingPunct="1"/>
                <a:endParaRPr lang="zh-CN" altLang="en-US" dirty="0">
                  <a:solidFill>
                    <a:srgbClr val="FFFFFF"/>
                  </a:solidFill>
                  <a:latin typeface="Times New Roman" panose="02020603050405020304" charset="0"/>
                  <a:cs typeface="Times New Roman" panose="02020603050405020304" charset="0"/>
                </a:endParaRPr>
              </a:p>
            </p:txBody>
          </p:sp>
          <p:sp>
            <p:nvSpPr>
              <p:cNvPr id="75" name="Freeform 6"/>
              <p:cNvSpPr/>
              <p:nvPr/>
            </p:nvSpPr>
            <p:spPr>
              <a:xfrm>
                <a:off x="248" y="210"/>
                <a:ext cx="2370" cy="1467"/>
              </a:xfrm>
              <a:custGeom>
                <a:avLst/>
                <a:gdLst/>
                <a:ahLst/>
                <a:cxnLst>
                  <a:cxn ang="0">
                    <a:pos x="2147483647" y="0"/>
                  </a:cxn>
                  <a:cxn ang="0">
                    <a:pos x="2147483647" y="0"/>
                  </a:cxn>
                  <a:cxn ang="0">
                    <a:pos x="2147483647" y="2147483647"/>
                  </a:cxn>
                  <a:cxn ang="0">
                    <a:pos x="0" y="2147483647"/>
                  </a:cxn>
                  <a:cxn ang="0">
                    <a:pos x="2147483647" y="0"/>
                  </a:cxn>
                </a:cxnLst>
                <a:rect l="0" t="0" r="0" b="0"/>
                <a:pathLst>
                  <a:path w="1535" h="907">
                    <a:moveTo>
                      <a:pt x="7" y="0"/>
                    </a:moveTo>
                    <a:lnTo>
                      <a:pt x="1535" y="0"/>
                    </a:lnTo>
                    <a:lnTo>
                      <a:pt x="1218" y="907"/>
                    </a:lnTo>
                    <a:lnTo>
                      <a:pt x="0" y="907"/>
                    </a:lnTo>
                    <a:lnTo>
                      <a:pt x="7" y="0"/>
                    </a:lnTo>
                    <a:close/>
                  </a:path>
                </a:pathLst>
              </a:custGeom>
              <a:solidFill>
                <a:schemeClr val="accent2"/>
              </a:solidFill>
              <a:ln w="9525">
                <a:noFill/>
              </a:ln>
              <a:effectLst>
                <a:outerShdw dist="63500" dir="2699999" sx="100999" sy="100999" algn="tl" rotWithShape="0">
                  <a:srgbClr val="0D0D0D">
                    <a:alpha val="39000"/>
                  </a:srgbClr>
                </a:outerShdw>
              </a:effectLst>
            </p:spPr>
            <p:txBody>
              <a:bodyPr/>
              <a:lstStyle/>
              <a:p>
                <a:endParaRPr lang="zh-CN" altLang="en-US">
                  <a:latin typeface="Times New Roman" panose="02020603050405020304" charset="0"/>
                  <a:cs typeface="Times New Roman" panose="02020603050405020304" charset="0"/>
                </a:endParaRPr>
              </a:p>
            </p:txBody>
          </p:sp>
          <p:sp>
            <p:nvSpPr>
              <p:cNvPr id="76" name="Freeform 14"/>
              <p:cNvSpPr>
                <a:spLocks noEditPoints="1"/>
              </p:cNvSpPr>
              <p:nvPr/>
            </p:nvSpPr>
            <p:spPr>
              <a:xfrm>
                <a:off x="847" y="380"/>
                <a:ext cx="1069" cy="104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145" h="1145">
                    <a:moveTo>
                      <a:pt x="1084" y="509"/>
                    </a:moveTo>
                    <a:cubicBezTo>
                      <a:pt x="1051" y="509"/>
                      <a:pt x="1024" y="536"/>
                      <a:pt x="1024" y="569"/>
                    </a:cubicBezTo>
                    <a:cubicBezTo>
                      <a:pt x="1024" y="603"/>
                      <a:pt x="1051" y="630"/>
                      <a:pt x="1084" y="630"/>
                    </a:cubicBezTo>
                    <a:cubicBezTo>
                      <a:pt x="1117" y="630"/>
                      <a:pt x="1145" y="603"/>
                      <a:pt x="1145" y="569"/>
                    </a:cubicBezTo>
                    <a:cubicBezTo>
                      <a:pt x="1145" y="536"/>
                      <a:pt x="1117" y="509"/>
                      <a:pt x="1084" y="509"/>
                    </a:cubicBezTo>
                    <a:close/>
                    <a:moveTo>
                      <a:pt x="824" y="762"/>
                    </a:moveTo>
                    <a:cubicBezTo>
                      <a:pt x="791" y="762"/>
                      <a:pt x="764" y="789"/>
                      <a:pt x="764" y="822"/>
                    </a:cubicBezTo>
                    <a:cubicBezTo>
                      <a:pt x="764" y="856"/>
                      <a:pt x="791" y="883"/>
                      <a:pt x="824" y="883"/>
                    </a:cubicBezTo>
                    <a:cubicBezTo>
                      <a:pt x="858" y="883"/>
                      <a:pt x="885" y="856"/>
                      <a:pt x="885" y="822"/>
                    </a:cubicBezTo>
                    <a:cubicBezTo>
                      <a:pt x="885" y="789"/>
                      <a:pt x="858" y="762"/>
                      <a:pt x="824" y="762"/>
                    </a:cubicBezTo>
                    <a:close/>
                    <a:moveTo>
                      <a:pt x="545" y="325"/>
                    </a:moveTo>
                    <a:cubicBezTo>
                      <a:pt x="479" y="323"/>
                      <a:pt x="416" y="314"/>
                      <a:pt x="358" y="298"/>
                    </a:cubicBezTo>
                    <a:cubicBezTo>
                      <a:pt x="384" y="226"/>
                      <a:pt x="421" y="168"/>
                      <a:pt x="463" y="130"/>
                    </a:cubicBezTo>
                    <a:cubicBezTo>
                      <a:pt x="490" y="124"/>
                      <a:pt x="517" y="120"/>
                      <a:pt x="545" y="118"/>
                    </a:cubicBezTo>
                    <a:lnTo>
                      <a:pt x="545" y="325"/>
                    </a:lnTo>
                    <a:close/>
                    <a:moveTo>
                      <a:pt x="545" y="1027"/>
                    </a:moveTo>
                    <a:cubicBezTo>
                      <a:pt x="517" y="1025"/>
                      <a:pt x="490" y="1021"/>
                      <a:pt x="463" y="1014"/>
                    </a:cubicBezTo>
                    <a:cubicBezTo>
                      <a:pt x="420" y="976"/>
                      <a:pt x="383" y="917"/>
                      <a:pt x="356" y="843"/>
                    </a:cubicBezTo>
                    <a:cubicBezTo>
                      <a:pt x="415" y="827"/>
                      <a:pt x="479" y="818"/>
                      <a:pt x="545" y="816"/>
                    </a:cubicBezTo>
                    <a:lnTo>
                      <a:pt x="545" y="1027"/>
                    </a:lnTo>
                    <a:close/>
                    <a:moveTo>
                      <a:pt x="242" y="886"/>
                    </a:moveTo>
                    <a:cubicBezTo>
                      <a:pt x="262" y="876"/>
                      <a:pt x="283" y="867"/>
                      <a:pt x="305" y="859"/>
                    </a:cubicBezTo>
                    <a:cubicBezTo>
                      <a:pt x="321" y="903"/>
                      <a:pt x="340" y="942"/>
                      <a:pt x="362" y="976"/>
                    </a:cubicBezTo>
                    <a:cubicBezTo>
                      <a:pt x="317" y="953"/>
                      <a:pt x="277" y="922"/>
                      <a:pt x="242" y="886"/>
                    </a:cubicBezTo>
                    <a:close/>
                    <a:moveTo>
                      <a:pt x="1017" y="660"/>
                    </a:moveTo>
                    <a:cubicBezTo>
                      <a:pt x="1004" y="728"/>
                      <a:pt x="975" y="791"/>
                      <a:pt x="935" y="845"/>
                    </a:cubicBezTo>
                    <a:cubicBezTo>
                      <a:pt x="935" y="845"/>
                      <a:pt x="935" y="845"/>
                      <a:pt x="935" y="845"/>
                    </a:cubicBezTo>
                    <a:cubicBezTo>
                      <a:pt x="926" y="888"/>
                      <a:pt x="892" y="923"/>
                      <a:pt x="848" y="933"/>
                    </a:cubicBezTo>
                    <a:cubicBezTo>
                      <a:pt x="827" y="949"/>
                      <a:pt x="805" y="963"/>
                      <a:pt x="781" y="976"/>
                    </a:cubicBezTo>
                    <a:cubicBezTo>
                      <a:pt x="789" y="963"/>
                      <a:pt x="797" y="948"/>
                      <a:pt x="805" y="933"/>
                    </a:cubicBezTo>
                    <a:cubicBezTo>
                      <a:pt x="787" y="930"/>
                      <a:pt x="770" y="923"/>
                      <a:pt x="756" y="912"/>
                    </a:cubicBezTo>
                    <a:cubicBezTo>
                      <a:pt x="734" y="954"/>
                      <a:pt x="708" y="989"/>
                      <a:pt x="679" y="1014"/>
                    </a:cubicBezTo>
                    <a:cubicBezTo>
                      <a:pt x="653" y="1021"/>
                      <a:pt x="625" y="1025"/>
                      <a:pt x="597" y="1027"/>
                    </a:cubicBezTo>
                    <a:lnTo>
                      <a:pt x="597" y="816"/>
                    </a:lnTo>
                    <a:cubicBezTo>
                      <a:pt x="637" y="817"/>
                      <a:pt x="675" y="821"/>
                      <a:pt x="712" y="827"/>
                    </a:cubicBezTo>
                    <a:cubicBezTo>
                      <a:pt x="712" y="826"/>
                      <a:pt x="712" y="824"/>
                      <a:pt x="712" y="822"/>
                    </a:cubicBezTo>
                    <a:cubicBezTo>
                      <a:pt x="712" y="806"/>
                      <a:pt x="715" y="790"/>
                      <a:pt x="722" y="776"/>
                    </a:cubicBezTo>
                    <a:cubicBezTo>
                      <a:pt x="682" y="769"/>
                      <a:pt x="640" y="765"/>
                      <a:pt x="597" y="764"/>
                    </a:cubicBezTo>
                    <a:lnTo>
                      <a:pt x="597" y="598"/>
                    </a:lnTo>
                    <a:lnTo>
                      <a:pt x="831" y="598"/>
                    </a:lnTo>
                    <a:cubicBezTo>
                      <a:pt x="830" y="637"/>
                      <a:pt x="826" y="674"/>
                      <a:pt x="820" y="710"/>
                    </a:cubicBezTo>
                    <a:cubicBezTo>
                      <a:pt x="822" y="710"/>
                      <a:pt x="823" y="709"/>
                      <a:pt x="824" y="709"/>
                    </a:cubicBezTo>
                    <a:cubicBezTo>
                      <a:pt x="842" y="709"/>
                      <a:pt x="858" y="713"/>
                      <a:pt x="872" y="720"/>
                    </a:cubicBezTo>
                    <a:cubicBezTo>
                      <a:pt x="878" y="681"/>
                      <a:pt x="882" y="641"/>
                      <a:pt x="883" y="598"/>
                    </a:cubicBezTo>
                    <a:lnTo>
                      <a:pt x="975" y="598"/>
                    </a:lnTo>
                    <a:cubicBezTo>
                      <a:pt x="973" y="589"/>
                      <a:pt x="971" y="579"/>
                      <a:pt x="971" y="569"/>
                    </a:cubicBezTo>
                    <a:cubicBezTo>
                      <a:pt x="971" y="561"/>
                      <a:pt x="972" y="554"/>
                      <a:pt x="974" y="546"/>
                    </a:cubicBezTo>
                    <a:lnTo>
                      <a:pt x="883" y="546"/>
                    </a:lnTo>
                    <a:cubicBezTo>
                      <a:pt x="882" y="500"/>
                      <a:pt x="878" y="455"/>
                      <a:pt x="870" y="413"/>
                    </a:cubicBezTo>
                    <a:cubicBezTo>
                      <a:pt x="855" y="421"/>
                      <a:pt x="837" y="425"/>
                      <a:pt x="819" y="425"/>
                    </a:cubicBezTo>
                    <a:cubicBezTo>
                      <a:pt x="826" y="464"/>
                      <a:pt x="830" y="504"/>
                      <a:pt x="831" y="546"/>
                    </a:cubicBezTo>
                    <a:lnTo>
                      <a:pt x="597" y="546"/>
                    </a:lnTo>
                    <a:lnTo>
                      <a:pt x="597" y="377"/>
                    </a:lnTo>
                    <a:cubicBezTo>
                      <a:pt x="639" y="376"/>
                      <a:pt x="680" y="372"/>
                      <a:pt x="719" y="365"/>
                    </a:cubicBezTo>
                    <a:cubicBezTo>
                      <a:pt x="711" y="350"/>
                      <a:pt x="707" y="333"/>
                      <a:pt x="706" y="314"/>
                    </a:cubicBezTo>
                    <a:cubicBezTo>
                      <a:pt x="671" y="320"/>
                      <a:pt x="635" y="323"/>
                      <a:pt x="597" y="325"/>
                    </a:cubicBezTo>
                    <a:lnTo>
                      <a:pt x="597" y="118"/>
                    </a:lnTo>
                    <a:cubicBezTo>
                      <a:pt x="625" y="120"/>
                      <a:pt x="653" y="124"/>
                      <a:pt x="679" y="130"/>
                    </a:cubicBezTo>
                    <a:cubicBezTo>
                      <a:pt x="706" y="154"/>
                      <a:pt x="730" y="185"/>
                      <a:pt x="751" y="223"/>
                    </a:cubicBezTo>
                    <a:cubicBezTo>
                      <a:pt x="765" y="212"/>
                      <a:pt x="782" y="204"/>
                      <a:pt x="800" y="201"/>
                    </a:cubicBezTo>
                    <a:cubicBezTo>
                      <a:pt x="794" y="190"/>
                      <a:pt x="787" y="179"/>
                      <a:pt x="781" y="169"/>
                    </a:cubicBezTo>
                    <a:cubicBezTo>
                      <a:pt x="799" y="178"/>
                      <a:pt x="816" y="189"/>
                      <a:pt x="832" y="200"/>
                    </a:cubicBezTo>
                    <a:cubicBezTo>
                      <a:pt x="883" y="206"/>
                      <a:pt x="924" y="247"/>
                      <a:pt x="931" y="298"/>
                    </a:cubicBezTo>
                    <a:cubicBezTo>
                      <a:pt x="931" y="298"/>
                      <a:pt x="932" y="298"/>
                      <a:pt x="933" y="297"/>
                    </a:cubicBezTo>
                    <a:cubicBezTo>
                      <a:pt x="973" y="350"/>
                      <a:pt x="1002" y="412"/>
                      <a:pt x="1016" y="480"/>
                    </a:cubicBezTo>
                    <a:cubicBezTo>
                      <a:pt x="1035" y="465"/>
                      <a:pt x="1059" y="456"/>
                      <a:pt x="1084" y="456"/>
                    </a:cubicBezTo>
                    <a:cubicBezTo>
                      <a:pt x="1102" y="456"/>
                      <a:pt x="1118" y="461"/>
                      <a:pt x="1133" y="468"/>
                    </a:cubicBezTo>
                    <a:cubicBezTo>
                      <a:pt x="1084" y="202"/>
                      <a:pt x="851" y="0"/>
                      <a:pt x="571" y="0"/>
                    </a:cubicBezTo>
                    <a:cubicBezTo>
                      <a:pt x="432" y="0"/>
                      <a:pt x="304" y="50"/>
                      <a:pt x="205" y="133"/>
                    </a:cubicBezTo>
                    <a:cubicBezTo>
                      <a:pt x="246" y="143"/>
                      <a:pt x="279" y="176"/>
                      <a:pt x="289" y="217"/>
                    </a:cubicBezTo>
                    <a:cubicBezTo>
                      <a:pt x="311" y="199"/>
                      <a:pt x="336" y="182"/>
                      <a:pt x="362" y="169"/>
                    </a:cubicBezTo>
                    <a:cubicBezTo>
                      <a:pt x="341" y="202"/>
                      <a:pt x="322" y="240"/>
                      <a:pt x="307" y="282"/>
                    </a:cubicBezTo>
                    <a:cubicBezTo>
                      <a:pt x="300" y="280"/>
                      <a:pt x="294" y="277"/>
                      <a:pt x="287" y="275"/>
                    </a:cubicBezTo>
                    <a:cubicBezTo>
                      <a:pt x="282" y="292"/>
                      <a:pt x="273" y="308"/>
                      <a:pt x="261" y="320"/>
                    </a:cubicBezTo>
                    <a:cubicBezTo>
                      <a:pt x="271" y="324"/>
                      <a:pt x="280" y="328"/>
                      <a:pt x="291" y="332"/>
                    </a:cubicBezTo>
                    <a:cubicBezTo>
                      <a:pt x="279" y="372"/>
                      <a:pt x="271" y="416"/>
                      <a:pt x="265" y="461"/>
                    </a:cubicBezTo>
                    <a:cubicBezTo>
                      <a:pt x="272" y="460"/>
                      <a:pt x="279" y="459"/>
                      <a:pt x="286" y="459"/>
                    </a:cubicBezTo>
                    <a:cubicBezTo>
                      <a:pt x="297" y="459"/>
                      <a:pt x="308" y="461"/>
                      <a:pt x="318" y="464"/>
                    </a:cubicBezTo>
                    <a:cubicBezTo>
                      <a:pt x="323" y="423"/>
                      <a:pt x="331" y="384"/>
                      <a:pt x="342" y="348"/>
                    </a:cubicBezTo>
                    <a:cubicBezTo>
                      <a:pt x="405" y="365"/>
                      <a:pt x="474" y="375"/>
                      <a:pt x="545" y="377"/>
                    </a:cubicBezTo>
                    <a:lnTo>
                      <a:pt x="545" y="546"/>
                    </a:lnTo>
                    <a:lnTo>
                      <a:pt x="395" y="546"/>
                    </a:lnTo>
                    <a:cubicBezTo>
                      <a:pt x="397" y="555"/>
                      <a:pt x="398" y="563"/>
                      <a:pt x="398" y="572"/>
                    </a:cubicBezTo>
                    <a:cubicBezTo>
                      <a:pt x="398" y="581"/>
                      <a:pt x="397" y="590"/>
                      <a:pt x="395" y="598"/>
                    </a:cubicBezTo>
                    <a:lnTo>
                      <a:pt x="545" y="598"/>
                    </a:lnTo>
                    <a:lnTo>
                      <a:pt x="545" y="764"/>
                    </a:lnTo>
                    <a:cubicBezTo>
                      <a:pt x="474" y="766"/>
                      <a:pt x="404" y="776"/>
                      <a:pt x="341" y="793"/>
                    </a:cubicBezTo>
                    <a:cubicBezTo>
                      <a:pt x="331" y="758"/>
                      <a:pt x="323" y="720"/>
                      <a:pt x="318" y="680"/>
                    </a:cubicBezTo>
                    <a:cubicBezTo>
                      <a:pt x="308" y="683"/>
                      <a:pt x="297" y="685"/>
                      <a:pt x="286" y="685"/>
                    </a:cubicBezTo>
                    <a:cubicBezTo>
                      <a:pt x="279" y="685"/>
                      <a:pt x="272" y="684"/>
                      <a:pt x="265" y="683"/>
                    </a:cubicBezTo>
                    <a:cubicBezTo>
                      <a:pt x="271" y="727"/>
                      <a:pt x="279" y="770"/>
                      <a:pt x="290" y="809"/>
                    </a:cubicBezTo>
                    <a:cubicBezTo>
                      <a:pt x="261" y="819"/>
                      <a:pt x="233" y="831"/>
                      <a:pt x="208" y="845"/>
                    </a:cubicBezTo>
                    <a:cubicBezTo>
                      <a:pt x="156" y="775"/>
                      <a:pt x="123" y="690"/>
                      <a:pt x="118" y="598"/>
                    </a:cubicBezTo>
                    <a:lnTo>
                      <a:pt x="176" y="598"/>
                    </a:lnTo>
                    <a:cubicBezTo>
                      <a:pt x="174" y="590"/>
                      <a:pt x="173" y="581"/>
                      <a:pt x="173" y="572"/>
                    </a:cubicBezTo>
                    <a:cubicBezTo>
                      <a:pt x="173" y="563"/>
                      <a:pt x="174" y="555"/>
                      <a:pt x="176" y="546"/>
                    </a:cubicBezTo>
                    <a:lnTo>
                      <a:pt x="118" y="546"/>
                    </a:lnTo>
                    <a:cubicBezTo>
                      <a:pt x="122" y="478"/>
                      <a:pt x="141" y="413"/>
                      <a:pt x="172" y="356"/>
                    </a:cubicBezTo>
                    <a:cubicBezTo>
                      <a:pt x="129" y="353"/>
                      <a:pt x="92" y="326"/>
                      <a:pt x="76" y="288"/>
                    </a:cubicBezTo>
                    <a:cubicBezTo>
                      <a:pt x="27" y="372"/>
                      <a:pt x="0" y="469"/>
                      <a:pt x="0" y="572"/>
                    </a:cubicBezTo>
                    <a:cubicBezTo>
                      <a:pt x="0" y="888"/>
                      <a:pt x="256" y="1145"/>
                      <a:pt x="571" y="1145"/>
                    </a:cubicBezTo>
                    <a:cubicBezTo>
                      <a:pt x="853" y="1145"/>
                      <a:pt x="1088" y="939"/>
                      <a:pt x="1135" y="670"/>
                    </a:cubicBezTo>
                    <a:cubicBezTo>
                      <a:pt x="1119" y="678"/>
                      <a:pt x="1102" y="682"/>
                      <a:pt x="1084" y="682"/>
                    </a:cubicBezTo>
                    <a:cubicBezTo>
                      <a:pt x="1059" y="682"/>
                      <a:pt x="1036" y="674"/>
                      <a:pt x="1017" y="660"/>
                    </a:cubicBezTo>
                    <a:close/>
                    <a:moveTo>
                      <a:pt x="758" y="312"/>
                    </a:moveTo>
                    <a:cubicBezTo>
                      <a:pt x="758" y="346"/>
                      <a:pt x="785" y="373"/>
                      <a:pt x="819" y="373"/>
                    </a:cubicBezTo>
                    <a:cubicBezTo>
                      <a:pt x="852" y="373"/>
                      <a:pt x="879" y="346"/>
                      <a:pt x="879" y="312"/>
                    </a:cubicBezTo>
                    <a:cubicBezTo>
                      <a:pt x="879" y="279"/>
                      <a:pt x="852" y="252"/>
                      <a:pt x="819" y="252"/>
                    </a:cubicBezTo>
                    <a:cubicBezTo>
                      <a:pt x="785" y="252"/>
                      <a:pt x="758" y="279"/>
                      <a:pt x="758" y="312"/>
                    </a:cubicBezTo>
                    <a:close/>
                    <a:moveTo>
                      <a:pt x="179" y="304"/>
                    </a:moveTo>
                    <a:cubicBezTo>
                      <a:pt x="213" y="304"/>
                      <a:pt x="240" y="277"/>
                      <a:pt x="240" y="243"/>
                    </a:cubicBezTo>
                    <a:cubicBezTo>
                      <a:pt x="240" y="210"/>
                      <a:pt x="213" y="183"/>
                      <a:pt x="179" y="183"/>
                    </a:cubicBezTo>
                    <a:cubicBezTo>
                      <a:pt x="146" y="183"/>
                      <a:pt x="119" y="210"/>
                      <a:pt x="119" y="243"/>
                    </a:cubicBezTo>
                    <a:cubicBezTo>
                      <a:pt x="119" y="277"/>
                      <a:pt x="146" y="304"/>
                      <a:pt x="179" y="304"/>
                    </a:cubicBezTo>
                    <a:close/>
                    <a:moveTo>
                      <a:pt x="286" y="633"/>
                    </a:moveTo>
                    <a:cubicBezTo>
                      <a:pt x="319" y="633"/>
                      <a:pt x="346" y="606"/>
                      <a:pt x="346" y="572"/>
                    </a:cubicBezTo>
                    <a:cubicBezTo>
                      <a:pt x="346" y="539"/>
                      <a:pt x="319" y="512"/>
                      <a:pt x="286" y="512"/>
                    </a:cubicBezTo>
                    <a:cubicBezTo>
                      <a:pt x="252" y="512"/>
                      <a:pt x="225" y="539"/>
                      <a:pt x="225" y="572"/>
                    </a:cubicBezTo>
                    <a:cubicBezTo>
                      <a:pt x="225" y="606"/>
                      <a:pt x="252" y="633"/>
                      <a:pt x="286" y="633"/>
                    </a:cubicBezTo>
                    <a:close/>
                  </a:path>
                </a:pathLst>
              </a:custGeom>
              <a:solidFill>
                <a:schemeClr val="bg1">
                  <a:alpha val="100000"/>
                </a:schemeClr>
              </a:solidFill>
              <a:ln w="9525">
                <a:noFill/>
              </a:ln>
            </p:spPr>
            <p:txBody>
              <a:bodyPr/>
              <a:lstStyle/>
              <a:p>
                <a:endParaRPr lang="zh-CN" altLang="en-US">
                  <a:latin typeface="Times New Roman" panose="02020603050405020304" charset="0"/>
                  <a:cs typeface="Times New Roman" panose="02020603050405020304" charset="0"/>
                </a:endParaRPr>
              </a:p>
            </p:txBody>
          </p:sp>
        </p:grpSp>
        <p:sp>
          <p:nvSpPr>
            <p:cNvPr id="77" name="文本框 13"/>
            <p:cNvSpPr txBox="1"/>
            <p:nvPr/>
          </p:nvSpPr>
          <p:spPr>
            <a:xfrm>
              <a:off x="2618" y="551"/>
              <a:ext cx="7179" cy="727"/>
            </a:xfrm>
            <a:prstGeom prst="rect">
              <a:avLst/>
            </a:prstGeom>
            <a:solidFill>
              <a:schemeClr val="accent2"/>
            </a:solidFill>
            <a:ln w="9525">
              <a:noFill/>
            </a:ln>
          </p:spPr>
          <p:txBody>
            <a:bodyPr wrap="square">
              <a:spAutoFit/>
            </a:bodyPr>
            <a:lstStyle/>
            <a:p>
              <a:pPr algn="l" eaLnBrk="1" hangingPunct="1"/>
              <a:r>
                <a:rPr lang="zh-CN" altLang="en-US" sz="2400" b="1" dirty="0">
                  <a:solidFill>
                    <a:schemeClr val="bg1"/>
                  </a:solidFill>
                  <a:latin typeface="Times New Roman" panose="02020603050405020304" charset="0"/>
                  <a:ea typeface="微软雅黑" panose="020B0503020204020204" pitchFamily="34" charset="-122"/>
                  <a:cs typeface="Times New Roman" panose="02020603050405020304" charset="0"/>
                </a:rPr>
                <a:t>Lift Cargo </a:t>
              </a:r>
              <a:endParaRPr lang="zh-CN" altLang="en-US" sz="1600" b="1" dirty="0">
                <a:solidFill>
                  <a:schemeClr val="bg1"/>
                </a:solidFill>
                <a:latin typeface="Times New Roman" panose="02020603050405020304" charset="0"/>
                <a:cs typeface="Times New Roman" panose="02020603050405020304" charset="0"/>
              </a:endParaRPr>
            </a:p>
          </p:txBody>
        </p:sp>
      </p:grpSp>
      <p:graphicFrame>
        <p:nvGraphicFramePr>
          <p:cNvPr id="5" name="图表 4"/>
          <p:cNvGraphicFramePr/>
          <p:nvPr/>
        </p:nvGraphicFramePr>
        <p:xfrm>
          <a:off x="1460823" y="1268730"/>
          <a:ext cx="5717530" cy="3198992"/>
        </p:xfrm>
        <a:graphic>
          <a:graphicData uri="http://schemas.openxmlformats.org/drawingml/2006/chart">
            <c:chart xmlns:c="http://schemas.openxmlformats.org/drawingml/2006/chart" xmlns:r="http://schemas.openxmlformats.org/officeDocument/2006/relationships" r:id="rId1"/>
          </a:graphicData>
        </a:graphic>
      </p:graphicFrame>
      <p:pic>
        <p:nvPicPr>
          <p:cNvPr id="16" name="图片 1" descr="微信图片_20210409132158"/>
          <p:cNvPicPr>
            <a:picLocks noChangeAspect="1"/>
          </p:cNvPicPr>
          <p:nvPr/>
        </p:nvPicPr>
        <p:blipFill>
          <a:blip r:embed="rId6">
            <a:clrChange>
              <a:clrFrom>
                <a:srgbClr val="FFFFFF"/>
              </a:clrFrom>
              <a:clrTo>
                <a:srgbClr val="FFFFFF">
                  <a:alpha val="0"/>
                </a:srgbClr>
              </a:clrTo>
            </a:clrChange>
          </a:blip>
          <a:srcRect l="10522" t="29892" r="13202" b="44775"/>
          <a:stretch>
            <a:fillRect/>
          </a:stretch>
        </p:blipFill>
        <p:spPr>
          <a:xfrm>
            <a:off x="92710" y="5776595"/>
            <a:ext cx="2778760" cy="1380490"/>
          </a:xfrm>
          <a:prstGeom prst="rect">
            <a:avLst/>
          </a:prstGeom>
          <a:noFill/>
          <a:ln w="9525">
            <a:noFill/>
          </a:ln>
        </p:spPr>
      </p:pic>
      <p:sp>
        <p:nvSpPr>
          <p:cNvPr id="10" name="文本框 9"/>
          <p:cNvSpPr txBox="1"/>
          <p:nvPr/>
        </p:nvSpPr>
        <p:spPr>
          <a:xfrm>
            <a:off x="2227115" y="4672540"/>
            <a:ext cx="5198993" cy="1398905"/>
          </a:xfrm>
          <a:prstGeom prst="rect">
            <a:avLst/>
          </a:prstGeom>
          <a:noFill/>
        </p:spPr>
        <p:txBody>
          <a:bodyPr wrap="square" rtlCol="0">
            <a:spAutoFit/>
          </a:bodyPr>
          <a:lstStyle/>
          <a:p>
            <a:pPr indent="375920">
              <a:lnSpc>
                <a:spcPts val="2400"/>
              </a:lnSpc>
              <a:extLst>
                <a:ext uri="{35155182-B16C-46BC-9424-99874614C6A1}">
                  <wpsdc:indentchars xmlns:wpsdc="http://www.wps.cn/officeDocument/2017/drawingmlCustomData" val="200" checksum="1557000878"/>
                </a:ext>
              </a:extLst>
            </a:pPr>
            <a:r>
              <a:rPr lang="zh-CN" altLang="en-US" sz="1475" b="1" dirty="0">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cs typeface="Times New Roman" panose="02020603050405020304" charset="0"/>
              </a:rPr>
              <a:t>As Methodist has always done...</a:t>
            </a:r>
            <a:r>
              <a:rPr lang="zh-CN" altLang="en-US" sz="1475" b="1" dirty="0">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cs typeface="Times New Roman" panose="02020603050405020304" charset="0"/>
              </a:rPr>
              <a:t> </a:t>
            </a:r>
            <a:endParaRPr lang="zh-CN" altLang="en-US" sz="1475" b="1" dirty="0">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cs typeface="Times New Roman" panose="02020603050405020304" charset="0"/>
            </a:endParaRPr>
          </a:p>
          <a:p>
            <a:pPr indent="406400" algn="l" defTabSz="914400" eaLnBrk="1" latinLnBrk="0" hangingPunct="1">
              <a:lnSpc>
                <a:spcPts val="2400"/>
              </a:lnSpc>
              <a:spcBef>
                <a:spcPts val="600"/>
              </a:spcBef>
              <a:buClrTx/>
              <a:buSzTx/>
              <a:buFontTx/>
              <a:extLst>
                <a:ext uri="{35155182-B16C-46BC-9424-99874614C6A1}">
                  <wpsdc:indentchars xmlns:wpsdc="http://www.wps.cn/officeDocument/2017/drawingmlCustomData" val="200" checksum="1740828767"/>
                </a:ext>
              </a:extLst>
            </a:pPr>
            <a:r>
              <a:rPr lang="zh-CN" altLang="en-US" sz="1600" dirty="0">
                <a:effectLst/>
                <a:latin typeface="Times New Roman" panose="02020603050405020304" charset="0"/>
                <a:ea typeface="微软雅黑" panose="020B0503020204020204" pitchFamily="34" charset="-122"/>
                <a:cs typeface="Times New Roman" panose="02020603050405020304" charset="0"/>
              </a:rPr>
              <a:t>Different types of products have different logistics characteristics and transportation requirements. Methodist provides differential logistics strategies and solutions based on different industrial and commercial logistics demands.</a:t>
            </a:r>
            <a:r>
              <a:rPr lang="zh-CN" altLang="en-US" sz="1600" dirty="0">
                <a:effectLst/>
                <a:latin typeface="Times New Roman" panose="02020603050405020304" charset="0"/>
                <a:ea typeface="微软雅黑" panose="020B0503020204020204" pitchFamily="34" charset="-122"/>
                <a:cs typeface="Times New Roman" panose="02020603050405020304" charset="0"/>
              </a:rPr>
              <a:t> </a:t>
            </a:r>
            <a:endParaRPr lang="zh-CN" altLang="en-US" sz="1600" dirty="0">
              <a:effectLst/>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additive="base">
                                        <p:cTn id="12" dur="500" fill="hold"/>
                                        <p:tgtEl>
                                          <p:spTgt spid="45"/>
                                        </p:tgtEl>
                                        <p:attrNameLst>
                                          <p:attrName>ppt_x</p:attrName>
                                        </p:attrNameLst>
                                      </p:cBhvr>
                                      <p:tavLst>
                                        <p:tav tm="0">
                                          <p:val>
                                            <p:strVal val="#ppt_x"/>
                                          </p:val>
                                        </p:tav>
                                        <p:tav tm="100000">
                                          <p:val>
                                            <p:strVal val="#ppt_x"/>
                                          </p:val>
                                        </p:tav>
                                      </p:tavLst>
                                    </p:anim>
                                    <p:anim calcmode="lin" valueType="num">
                                      <p:cBhvr additive="base">
                                        <p:cTn id="13" dur="500" fill="hold"/>
                                        <p:tgtEl>
                                          <p:spTgt spid="4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000" fill="hold">
                                          <p:stCondLst>
                                            <p:cond delay="0"/>
                                          </p:stCondLst>
                                        </p:cTn>
                                        <p:tgtEl>
                                          <p:spTgt spid="16"/>
                                        </p:tgtEl>
                                        <p:attrNameLst>
                                          <p:attrName>style.visibility</p:attrName>
                                        </p:attrNameLst>
                                      </p:cBhvr>
                                      <p:to>
                                        <p:strVal val="visible"/>
                                      </p:to>
                                    </p:set>
                                    <p:anim calcmode="lin" valueType="num">
                                      <p:cBhvr additive="base">
                                        <p:cTn id="28" dur="1000" fill="hold"/>
                                        <p:tgtEl>
                                          <p:spTgt spid="16"/>
                                        </p:tgtEl>
                                        <p:attrNameLst>
                                          <p:attrName>ppt_x</p:attrName>
                                        </p:attrNameLst>
                                      </p:cBhvr>
                                      <p:tavLst>
                                        <p:tav tm="0">
                                          <p:val>
                                            <p:strVal val="#ppt_x"/>
                                          </p:val>
                                        </p:tav>
                                        <p:tav tm="100000">
                                          <p:val>
                                            <p:strVal val="#ppt_x"/>
                                          </p:val>
                                        </p:tav>
                                      </p:tavLst>
                                    </p:anim>
                                    <p:anim calcmode="lin" valueType="num">
                                      <p:cBhvr additive="base">
                                        <p:cTn id="29"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P spid="44" grpId="0" bldLvl="0" animBg="1"/>
      <p:bldP spid="45" grpId="0" bldLvl="0" animBg="1"/>
      <p:bldP spid="4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Freeform 6"/>
          <p:cNvSpPr/>
          <p:nvPr/>
        </p:nvSpPr>
        <p:spPr>
          <a:xfrm>
            <a:off x="4930775" y="6985"/>
            <a:ext cx="2411730" cy="7247890"/>
          </a:xfrm>
          <a:custGeom>
            <a:avLst/>
            <a:gdLst/>
            <a:ahLst/>
            <a:cxnLst>
              <a:cxn ang="0">
                <a:pos x="2147483647" y="0"/>
              </a:cxn>
              <a:cxn ang="0">
                <a:pos x="0" y="2147483647"/>
              </a:cxn>
              <a:cxn ang="0">
                <a:pos x="2147483647" y="2147483647"/>
              </a:cxn>
              <a:cxn ang="0">
                <a:pos x="2147483647" y="0"/>
              </a:cxn>
              <a:cxn ang="0">
                <a:pos x="2147483647" y="0"/>
              </a:cxn>
            </a:cxnLst>
            <a:rect l="0" t="0" r="0" b="0"/>
            <a:pathLst>
              <a:path w="1150" h="3244">
                <a:moveTo>
                  <a:pt x="971" y="0"/>
                </a:moveTo>
                <a:lnTo>
                  <a:pt x="0" y="3244"/>
                </a:lnTo>
                <a:lnTo>
                  <a:pt x="181" y="3244"/>
                </a:lnTo>
                <a:lnTo>
                  <a:pt x="1150" y="0"/>
                </a:lnTo>
                <a:lnTo>
                  <a:pt x="971" y="0"/>
                </a:lnTo>
                <a:close/>
              </a:path>
            </a:pathLst>
          </a:custGeom>
          <a:solidFill>
            <a:schemeClr val="accent2"/>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4340" name="Freeform 4"/>
          <p:cNvSpPr/>
          <p:nvPr/>
        </p:nvSpPr>
        <p:spPr>
          <a:xfrm>
            <a:off x="4614545" y="-13335"/>
            <a:ext cx="2106295" cy="7300595"/>
          </a:xfrm>
          <a:custGeom>
            <a:avLst/>
            <a:gdLst/>
            <a:ahLst/>
            <a:cxnLst>
              <a:cxn ang="0">
                <a:pos x="2147483647" y="0"/>
              </a:cxn>
              <a:cxn ang="0">
                <a:pos x="0" y="2147483647"/>
              </a:cxn>
              <a:cxn ang="0">
                <a:pos x="2147483647" y="2147483647"/>
              </a:cxn>
              <a:cxn ang="0">
                <a:pos x="2147483647" y="0"/>
              </a:cxn>
              <a:cxn ang="0">
                <a:pos x="2147483647" y="0"/>
              </a:cxn>
            </a:cxnLst>
            <a:rect l="0" t="0" r="0" b="0"/>
            <a:pathLst>
              <a:path w="973" h="3244">
                <a:moveTo>
                  <a:pt x="971" y="0"/>
                </a:moveTo>
                <a:lnTo>
                  <a:pt x="0" y="3244"/>
                </a:lnTo>
                <a:lnTo>
                  <a:pt x="2" y="3244"/>
                </a:lnTo>
                <a:lnTo>
                  <a:pt x="973" y="0"/>
                </a:lnTo>
                <a:lnTo>
                  <a:pt x="971" y="0"/>
                </a:lnTo>
                <a:close/>
              </a:path>
            </a:pathLst>
          </a:custGeom>
          <a:solidFill>
            <a:srgbClr val="C11100"/>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4344" name="Freeform 8"/>
          <p:cNvSpPr/>
          <p:nvPr/>
        </p:nvSpPr>
        <p:spPr>
          <a:xfrm>
            <a:off x="5637530" y="2680018"/>
            <a:ext cx="307975" cy="944562"/>
          </a:xfrm>
          <a:custGeom>
            <a:avLst/>
            <a:gdLst/>
            <a:ahLst/>
            <a:cxnLst>
              <a:cxn ang="0">
                <a:pos x="2147483647" y="2147483647"/>
              </a:cxn>
              <a:cxn ang="0">
                <a:pos x="2147483647" y="0"/>
              </a:cxn>
              <a:cxn ang="0">
                <a:pos x="2147483647" y="0"/>
              </a:cxn>
              <a:cxn ang="0">
                <a:pos x="0" y="2147483647"/>
              </a:cxn>
              <a:cxn ang="0">
                <a:pos x="2147483647" y="2147483647"/>
              </a:cxn>
            </a:cxnLst>
            <a:rect l="0" t="0" r="0" b="0"/>
            <a:pathLst>
              <a:path w="194" h="595">
                <a:moveTo>
                  <a:pt x="16" y="595"/>
                </a:moveTo>
                <a:lnTo>
                  <a:pt x="194" y="0"/>
                </a:lnTo>
                <a:lnTo>
                  <a:pt x="178" y="0"/>
                </a:lnTo>
                <a:lnTo>
                  <a:pt x="0" y="595"/>
                </a:lnTo>
                <a:lnTo>
                  <a:pt x="16" y="595"/>
                </a:lnTo>
                <a:close/>
              </a:path>
            </a:pathLst>
          </a:custGeom>
          <a:solidFill>
            <a:schemeClr val="accent2"/>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4381" name="AutoShape 45"/>
          <p:cNvSpPr>
            <a:spLocks noChangeArrowheads="1"/>
          </p:cNvSpPr>
          <p:nvPr/>
        </p:nvSpPr>
        <p:spPr bwMode="auto">
          <a:xfrm>
            <a:off x="7174864" y="1600200"/>
            <a:ext cx="2455863" cy="1177925"/>
          </a:xfrm>
          <a:prstGeom prst="parallelogram">
            <a:avLst>
              <a:gd name="adj" fmla="val 29420"/>
            </a:avLst>
          </a:prstGeom>
          <a:blipFill dpi="0" rotWithShape="1">
            <a:blip r:embed="rId1"/>
            <a:srcRect/>
            <a:stretch>
              <a:fillRect b="-40471"/>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14393" name="AutoShape 57"/>
          <p:cNvSpPr>
            <a:spLocks noChangeArrowheads="1"/>
          </p:cNvSpPr>
          <p:nvPr/>
        </p:nvSpPr>
        <p:spPr bwMode="auto">
          <a:xfrm>
            <a:off x="9669780" y="1600200"/>
            <a:ext cx="2455863" cy="1177925"/>
          </a:xfrm>
          <a:prstGeom prst="parallelogram">
            <a:avLst>
              <a:gd name="adj" fmla="val 29420"/>
            </a:avLst>
          </a:prstGeom>
          <a:blipFill dpi="0" rotWithShape="1">
            <a:blip r:embed="rId2"/>
            <a:srcRect/>
            <a:stretch>
              <a:fillRect b="-30307"/>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14399" name="AutoShape 63"/>
          <p:cNvSpPr>
            <a:spLocks noChangeArrowheads="1"/>
          </p:cNvSpPr>
          <p:nvPr/>
        </p:nvSpPr>
        <p:spPr bwMode="auto">
          <a:xfrm>
            <a:off x="6789103" y="3688398"/>
            <a:ext cx="2455862" cy="1177925"/>
          </a:xfrm>
          <a:prstGeom prst="parallelogram">
            <a:avLst>
              <a:gd name="adj" fmla="val 29420"/>
            </a:avLst>
          </a:prstGeom>
          <a:blipFill dpi="0" rotWithShape="1">
            <a:blip r:embed="rId3"/>
            <a:srcRect/>
            <a:stretch>
              <a:fillRect b="-37636"/>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14405" name="AutoShape 69"/>
          <p:cNvSpPr>
            <a:spLocks noChangeArrowheads="1"/>
          </p:cNvSpPr>
          <p:nvPr/>
        </p:nvSpPr>
        <p:spPr bwMode="auto">
          <a:xfrm>
            <a:off x="9244648" y="3688398"/>
            <a:ext cx="2455862" cy="1177925"/>
          </a:xfrm>
          <a:prstGeom prst="parallelogram">
            <a:avLst>
              <a:gd name="adj" fmla="val 29420"/>
            </a:avLst>
          </a:prstGeom>
          <a:blipFill dpi="0" rotWithShape="1">
            <a:blip r:embed="rId4"/>
            <a:srcRect/>
            <a:stretch>
              <a:fillRect b="-15323"/>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14352" name="Freeform 16"/>
          <p:cNvSpPr/>
          <p:nvPr/>
        </p:nvSpPr>
        <p:spPr>
          <a:xfrm>
            <a:off x="11037888" y="2104390"/>
            <a:ext cx="1824037" cy="5149850"/>
          </a:xfrm>
          <a:custGeom>
            <a:avLst/>
            <a:gdLst/>
            <a:ahLst/>
            <a:cxnLst>
              <a:cxn ang="0">
                <a:pos x="2147483647" y="0"/>
              </a:cxn>
              <a:cxn ang="0">
                <a:pos x="0" y="2147483647"/>
              </a:cxn>
              <a:cxn ang="0">
                <a:pos x="2147483647" y="2147483647"/>
              </a:cxn>
              <a:cxn ang="0">
                <a:pos x="2147483647" y="0"/>
              </a:cxn>
              <a:cxn ang="0">
                <a:pos x="2147483647" y="0"/>
              </a:cxn>
            </a:cxnLst>
            <a:rect l="0" t="0" r="0" b="0"/>
            <a:pathLst>
              <a:path w="1149" h="3244">
                <a:moveTo>
                  <a:pt x="971" y="0"/>
                </a:moveTo>
                <a:lnTo>
                  <a:pt x="0" y="3244"/>
                </a:lnTo>
                <a:lnTo>
                  <a:pt x="180" y="3244"/>
                </a:lnTo>
                <a:lnTo>
                  <a:pt x="1149" y="0"/>
                </a:lnTo>
                <a:lnTo>
                  <a:pt x="971" y="0"/>
                </a:lnTo>
                <a:close/>
              </a:path>
            </a:pathLst>
          </a:custGeom>
          <a:solidFill>
            <a:schemeClr val="accent2"/>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4354" name="Freeform 18"/>
          <p:cNvSpPr/>
          <p:nvPr/>
        </p:nvSpPr>
        <p:spPr>
          <a:xfrm>
            <a:off x="11253788" y="4725353"/>
            <a:ext cx="311150" cy="944562"/>
          </a:xfrm>
          <a:custGeom>
            <a:avLst/>
            <a:gdLst/>
            <a:ahLst/>
            <a:cxnLst>
              <a:cxn ang="0">
                <a:pos x="2147483647" y="2147483647"/>
              </a:cxn>
              <a:cxn ang="0">
                <a:pos x="2147483647" y="0"/>
              </a:cxn>
              <a:cxn ang="0">
                <a:pos x="2147483647" y="0"/>
              </a:cxn>
              <a:cxn ang="0">
                <a:pos x="0" y="2147483647"/>
              </a:cxn>
              <a:cxn ang="0">
                <a:pos x="2147483647" y="2147483647"/>
              </a:cxn>
            </a:cxnLst>
            <a:rect l="0" t="0" r="0" b="0"/>
            <a:pathLst>
              <a:path w="196" h="595">
                <a:moveTo>
                  <a:pt x="18" y="595"/>
                </a:moveTo>
                <a:lnTo>
                  <a:pt x="196" y="0"/>
                </a:lnTo>
                <a:lnTo>
                  <a:pt x="178" y="0"/>
                </a:lnTo>
                <a:lnTo>
                  <a:pt x="0" y="595"/>
                </a:lnTo>
                <a:lnTo>
                  <a:pt x="18" y="595"/>
                </a:lnTo>
                <a:close/>
              </a:path>
            </a:pathLst>
          </a:custGeom>
          <a:solidFill>
            <a:srgbClr val="C11100"/>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4350" name="Freeform 14"/>
          <p:cNvSpPr/>
          <p:nvPr/>
        </p:nvSpPr>
        <p:spPr>
          <a:xfrm>
            <a:off x="10821988" y="2082800"/>
            <a:ext cx="1544637" cy="5149850"/>
          </a:xfrm>
          <a:custGeom>
            <a:avLst/>
            <a:gdLst/>
            <a:ahLst/>
            <a:cxnLst>
              <a:cxn ang="0">
                <a:pos x="2147483647" y="0"/>
              </a:cxn>
              <a:cxn ang="0">
                <a:pos x="0" y="2147483647"/>
              </a:cxn>
              <a:cxn ang="0">
                <a:pos x="2147483647" y="2147483647"/>
              </a:cxn>
              <a:cxn ang="0">
                <a:pos x="2147483647" y="0"/>
              </a:cxn>
              <a:cxn ang="0">
                <a:pos x="2147483647" y="0"/>
              </a:cxn>
            </a:cxnLst>
            <a:rect l="0" t="0" r="0" b="0"/>
            <a:pathLst>
              <a:path w="973" h="3244">
                <a:moveTo>
                  <a:pt x="971" y="0"/>
                </a:moveTo>
                <a:lnTo>
                  <a:pt x="0" y="3244"/>
                </a:lnTo>
                <a:lnTo>
                  <a:pt x="2" y="3244"/>
                </a:lnTo>
                <a:lnTo>
                  <a:pt x="973" y="0"/>
                </a:lnTo>
                <a:lnTo>
                  <a:pt x="971" y="0"/>
                </a:lnTo>
                <a:close/>
              </a:path>
            </a:pathLst>
          </a:custGeom>
          <a:solidFill>
            <a:srgbClr val="C11100"/>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4370" name="Rectangle 34"/>
          <p:cNvSpPr/>
          <p:nvPr/>
        </p:nvSpPr>
        <p:spPr>
          <a:xfrm>
            <a:off x="7509510" y="1562100"/>
            <a:ext cx="923925" cy="38100"/>
          </a:xfrm>
          <a:prstGeom prst="rect">
            <a:avLst/>
          </a:prstGeom>
          <a:solidFill>
            <a:schemeClr val="accent2"/>
          </a:solidFill>
          <a:ln w="9525">
            <a:noFill/>
          </a:ln>
        </p:spPr>
        <p:txBody>
          <a:bodyPr anchor="t" anchorCtr="0"/>
          <a:lstStyle/>
          <a:p>
            <a:endParaRPr lang="zh-CN" altLang="en-US" dirty="0">
              <a:latin typeface="Times New Roman" panose="02020603050405020304" charset="0"/>
              <a:ea typeface="宋体" panose="02010600030101010101" pitchFamily="2" charset="-122"/>
              <a:cs typeface="Times New Roman" panose="02020603050405020304" charset="0"/>
            </a:endParaRPr>
          </a:p>
        </p:txBody>
      </p:sp>
      <p:sp>
        <p:nvSpPr>
          <p:cNvPr id="2" name="Rectangle 34"/>
          <p:cNvSpPr/>
          <p:nvPr/>
        </p:nvSpPr>
        <p:spPr>
          <a:xfrm>
            <a:off x="8373745" y="2778125"/>
            <a:ext cx="923925" cy="38100"/>
          </a:xfrm>
          <a:prstGeom prst="rect">
            <a:avLst/>
          </a:prstGeom>
          <a:solidFill>
            <a:schemeClr val="accent2"/>
          </a:solidFill>
          <a:ln w="9525">
            <a:noFill/>
          </a:ln>
        </p:spPr>
        <p:txBody>
          <a:bodyPr anchor="t" anchorCtr="0"/>
          <a:lstStyle/>
          <a:p>
            <a:endParaRPr lang="zh-CN" altLang="en-US" dirty="0">
              <a:latin typeface="Times New Roman" panose="02020603050405020304" charset="0"/>
              <a:ea typeface="宋体" panose="02010600030101010101" pitchFamily="2" charset="-122"/>
              <a:cs typeface="Times New Roman" panose="02020603050405020304" charset="0"/>
            </a:endParaRPr>
          </a:p>
        </p:txBody>
      </p:sp>
      <p:sp>
        <p:nvSpPr>
          <p:cNvPr id="3" name="Rectangle 34"/>
          <p:cNvSpPr/>
          <p:nvPr/>
        </p:nvSpPr>
        <p:spPr>
          <a:xfrm>
            <a:off x="10010775" y="1562100"/>
            <a:ext cx="923925" cy="38100"/>
          </a:xfrm>
          <a:prstGeom prst="rect">
            <a:avLst/>
          </a:prstGeom>
          <a:solidFill>
            <a:schemeClr val="accent2"/>
          </a:solidFill>
          <a:ln w="9525">
            <a:noFill/>
          </a:ln>
        </p:spPr>
        <p:txBody>
          <a:bodyPr anchor="t" anchorCtr="0"/>
          <a:lstStyle/>
          <a:p>
            <a:endParaRPr lang="zh-CN" altLang="en-US" dirty="0">
              <a:latin typeface="Times New Roman" panose="02020603050405020304" charset="0"/>
              <a:ea typeface="宋体" panose="02010600030101010101" pitchFamily="2" charset="-122"/>
              <a:cs typeface="Times New Roman" panose="02020603050405020304" charset="0"/>
            </a:endParaRPr>
          </a:p>
        </p:txBody>
      </p:sp>
      <p:sp>
        <p:nvSpPr>
          <p:cNvPr id="4" name="Rectangle 34"/>
          <p:cNvSpPr/>
          <p:nvPr/>
        </p:nvSpPr>
        <p:spPr>
          <a:xfrm>
            <a:off x="10822305" y="2778125"/>
            <a:ext cx="923925" cy="38100"/>
          </a:xfrm>
          <a:prstGeom prst="rect">
            <a:avLst/>
          </a:prstGeom>
          <a:solidFill>
            <a:schemeClr val="accent2"/>
          </a:solidFill>
          <a:ln w="9525">
            <a:noFill/>
          </a:ln>
        </p:spPr>
        <p:txBody>
          <a:bodyPr anchor="t" anchorCtr="0"/>
          <a:lstStyle/>
          <a:p>
            <a:endParaRPr lang="zh-CN" altLang="en-US" dirty="0">
              <a:latin typeface="Times New Roman" panose="02020603050405020304" charset="0"/>
              <a:ea typeface="宋体" panose="02010600030101010101" pitchFamily="2" charset="-122"/>
              <a:cs typeface="Times New Roman" panose="02020603050405020304" charset="0"/>
            </a:endParaRPr>
          </a:p>
        </p:txBody>
      </p:sp>
      <p:sp>
        <p:nvSpPr>
          <p:cNvPr id="5" name="Rectangle 34"/>
          <p:cNvSpPr/>
          <p:nvPr/>
        </p:nvSpPr>
        <p:spPr>
          <a:xfrm>
            <a:off x="7149465" y="3650615"/>
            <a:ext cx="923925" cy="38100"/>
          </a:xfrm>
          <a:prstGeom prst="rect">
            <a:avLst/>
          </a:prstGeom>
          <a:solidFill>
            <a:schemeClr val="accent2"/>
          </a:solidFill>
          <a:ln w="9525">
            <a:noFill/>
          </a:ln>
        </p:spPr>
        <p:txBody>
          <a:bodyPr anchor="t" anchorCtr="0"/>
          <a:lstStyle/>
          <a:p>
            <a:endParaRPr lang="zh-CN" altLang="en-US" dirty="0">
              <a:latin typeface="Times New Roman" panose="02020603050405020304" charset="0"/>
              <a:ea typeface="宋体" panose="02010600030101010101" pitchFamily="2" charset="-122"/>
              <a:cs typeface="Times New Roman" panose="02020603050405020304" charset="0"/>
            </a:endParaRPr>
          </a:p>
        </p:txBody>
      </p:sp>
      <p:sp>
        <p:nvSpPr>
          <p:cNvPr id="6" name="Rectangle 34"/>
          <p:cNvSpPr/>
          <p:nvPr/>
        </p:nvSpPr>
        <p:spPr>
          <a:xfrm>
            <a:off x="7941945" y="4866640"/>
            <a:ext cx="923925" cy="38100"/>
          </a:xfrm>
          <a:prstGeom prst="rect">
            <a:avLst/>
          </a:prstGeom>
          <a:solidFill>
            <a:schemeClr val="accent2"/>
          </a:solidFill>
          <a:ln w="9525">
            <a:noFill/>
          </a:ln>
        </p:spPr>
        <p:txBody>
          <a:bodyPr anchor="t" anchorCtr="0"/>
          <a:lstStyle/>
          <a:p>
            <a:endParaRPr lang="zh-CN" altLang="en-US" dirty="0">
              <a:latin typeface="Times New Roman" panose="02020603050405020304" charset="0"/>
              <a:ea typeface="宋体" panose="02010600030101010101" pitchFamily="2" charset="-122"/>
              <a:cs typeface="Times New Roman" panose="02020603050405020304" charset="0"/>
            </a:endParaRPr>
          </a:p>
        </p:txBody>
      </p:sp>
      <p:sp>
        <p:nvSpPr>
          <p:cNvPr id="7" name="Rectangle 34"/>
          <p:cNvSpPr/>
          <p:nvPr/>
        </p:nvSpPr>
        <p:spPr>
          <a:xfrm>
            <a:off x="9571355" y="3650615"/>
            <a:ext cx="923925" cy="38100"/>
          </a:xfrm>
          <a:prstGeom prst="rect">
            <a:avLst/>
          </a:prstGeom>
          <a:solidFill>
            <a:schemeClr val="accent2"/>
          </a:solidFill>
          <a:ln w="9525">
            <a:noFill/>
          </a:ln>
        </p:spPr>
        <p:txBody>
          <a:bodyPr anchor="t" anchorCtr="0"/>
          <a:lstStyle/>
          <a:p>
            <a:endParaRPr lang="zh-CN" altLang="en-US" dirty="0">
              <a:latin typeface="Times New Roman" panose="02020603050405020304" charset="0"/>
              <a:ea typeface="宋体" panose="02010600030101010101" pitchFamily="2" charset="-122"/>
              <a:cs typeface="Times New Roman" panose="02020603050405020304" charset="0"/>
            </a:endParaRPr>
          </a:p>
        </p:txBody>
      </p:sp>
      <p:sp>
        <p:nvSpPr>
          <p:cNvPr id="8" name="Rectangle 34"/>
          <p:cNvSpPr/>
          <p:nvPr/>
        </p:nvSpPr>
        <p:spPr>
          <a:xfrm>
            <a:off x="10435590" y="4866640"/>
            <a:ext cx="923925" cy="38100"/>
          </a:xfrm>
          <a:prstGeom prst="rect">
            <a:avLst/>
          </a:prstGeom>
          <a:solidFill>
            <a:schemeClr val="accent2"/>
          </a:solidFill>
          <a:ln w="9525">
            <a:noFill/>
          </a:ln>
        </p:spPr>
        <p:txBody>
          <a:bodyPr anchor="t" anchorCtr="0"/>
          <a:lstStyle/>
          <a:p>
            <a:endParaRPr lang="zh-CN" altLang="en-US" dirty="0">
              <a:latin typeface="Times New Roman" panose="02020603050405020304" charset="0"/>
              <a:ea typeface="宋体" panose="02010600030101010101" pitchFamily="2" charset="-122"/>
              <a:cs typeface="Times New Roman" panose="02020603050405020304" charset="0"/>
            </a:endParaRPr>
          </a:p>
        </p:txBody>
      </p:sp>
      <p:sp>
        <p:nvSpPr>
          <p:cNvPr id="14345" name="Freeform 9"/>
          <p:cNvSpPr/>
          <p:nvPr/>
        </p:nvSpPr>
        <p:spPr>
          <a:xfrm>
            <a:off x="11136630" y="5992495"/>
            <a:ext cx="117475" cy="88900"/>
          </a:xfrm>
          <a:custGeom>
            <a:avLst/>
            <a:gdLst/>
            <a:ahLst/>
            <a:cxnLst>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Lst>
            <a:rect l="0" t="0" r="0" b="0"/>
            <a:pathLst>
              <a:path w="74" h="56">
                <a:moveTo>
                  <a:pt x="66" y="16"/>
                </a:moveTo>
                <a:lnTo>
                  <a:pt x="32" y="34"/>
                </a:lnTo>
                <a:lnTo>
                  <a:pt x="14" y="0"/>
                </a:lnTo>
                <a:lnTo>
                  <a:pt x="0" y="8"/>
                </a:lnTo>
                <a:lnTo>
                  <a:pt x="26" y="56"/>
                </a:lnTo>
                <a:lnTo>
                  <a:pt x="74" y="30"/>
                </a:lnTo>
                <a:lnTo>
                  <a:pt x="66" y="16"/>
                </a:lnTo>
                <a:close/>
              </a:path>
            </a:pathLst>
          </a:custGeom>
          <a:solidFill>
            <a:schemeClr val="accent2"/>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9" name="Freeform 9"/>
          <p:cNvSpPr/>
          <p:nvPr/>
        </p:nvSpPr>
        <p:spPr>
          <a:xfrm>
            <a:off x="5997575" y="2248535"/>
            <a:ext cx="117475" cy="88900"/>
          </a:xfrm>
          <a:custGeom>
            <a:avLst/>
            <a:gdLst/>
            <a:ahLst/>
            <a:cxnLst>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Lst>
            <a:rect l="0" t="0" r="0" b="0"/>
            <a:pathLst>
              <a:path w="74" h="56">
                <a:moveTo>
                  <a:pt x="66" y="16"/>
                </a:moveTo>
                <a:lnTo>
                  <a:pt x="32" y="34"/>
                </a:lnTo>
                <a:lnTo>
                  <a:pt x="14" y="0"/>
                </a:lnTo>
                <a:lnTo>
                  <a:pt x="0" y="8"/>
                </a:lnTo>
                <a:lnTo>
                  <a:pt x="26" y="56"/>
                </a:lnTo>
                <a:lnTo>
                  <a:pt x="74" y="30"/>
                </a:lnTo>
                <a:lnTo>
                  <a:pt x="66" y="16"/>
                </a:lnTo>
                <a:close/>
              </a:path>
            </a:pathLst>
          </a:custGeom>
          <a:solidFill>
            <a:schemeClr val="accent2"/>
          </a:solidFill>
          <a:ln w="9525">
            <a:noFill/>
          </a:ln>
        </p:spPr>
        <p:txBody>
          <a:bodyPr/>
          <a:lstStyle/>
          <a:p>
            <a:endParaRPr lang="zh-CN" altLang="en-US">
              <a:latin typeface="Times New Roman" panose="02020603050405020304" charset="0"/>
              <a:cs typeface="Times New Roman" panose="02020603050405020304" charset="0"/>
            </a:endParaRPr>
          </a:p>
        </p:txBody>
      </p:sp>
      <p:pic>
        <p:nvPicPr>
          <p:cNvPr id="13346" name="图片 1" descr="微信图片_20210409132158"/>
          <p:cNvPicPr>
            <a:picLocks noChangeAspect="1"/>
          </p:cNvPicPr>
          <p:nvPr/>
        </p:nvPicPr>
        <p:blipFill>
          <a:blip r:embed="rId5">
            <a:clrChange>
              <a:clrFrom>
                <a:srgbClr val="FFFFFF"/>
              </a:clrFrom>
              <a:clrTo>
                <a:srgbClr val="FFFFFF">
                  <a:alpha val="0"/>
                </a:srgbClr>
              </a:clrTo>
            </a:clrChange>
          </a:blip>
          <a:srcRect l="10522" t="29892" r="13202" b="44775"/>
          <a:stretch>
            <a:fillRect/>
          </a:stretch>
        </p:blipFill>
        <p:spPr>
          <a:xfrm>
            <a:off x="92710" y="5776595"/>
            <a:ext cx="2778760" cy="1380490"/>
          </a:xfrm>
          <a:prstGeom prst="rect">
            <a:avLst/>
          </a:prstGeom>
          <a:noFill/>
          <a:ln w="9525">
            <a:noFill/>
          </a:ln>
        </p:spPr>
      </p:pic>
      <p:sp>
        <p:nvSpPr>
          <p:cNvPr id="10" name="Freeform 12"/>
          <p:cNvSpPr/>
          <p:nvPr/>
        </p:nvSpPr>
        <p:spPr>
          <a:xfrm>
            <a:off x="4812030" y="20320"/>
            <a:ext cx="2199640" cy="7234555"/>
          </a:xfrm>
          <a:custGeom>
            <a:avLst/>
            <a:gdLst/>
            <a:ahLst/>
            <a:cxnLst>
              <a:cxn ang="0">
                <a:pos x="2147483647" y="0"/>
              </a:cxn>
              <a:cxn ang="0">
                <a:pos x="2147483647" y="0"/>
              </a:cxn>
              <a:cxn ang="0">
                <a:pos x="0" y="2147483647"/>
              </a:cxn>
              <a:cxn ang="0">
                <a:pos x="2147483647" y="2147483647"/>
              </a:cxn>
              <a:cxn ang="0">
                <a:pos x="2147483647" y="0"/>
              </a:cxn>
            </a:cxnLst>
            <a:rect l="0" t="0" r="0" b="0"/>
            <a:pathLst>
              <a:path w="1025" h="3244">
                <a:moveTo>
                  <a:pt x="1025" y="0"/>
                </a:moveTo>
                <a:lnTo>
                  <a:pt x="969" y="0"/>
                </a:lnTo>
                <a:lnTo>
                  <a:pt x="0" y="3244"/>
                </a:lnTo>
                <a:lnTo>
                  <a:pt x="54" y="3244"/>
                </a:lnTo>
                <a:lnTo>
                  <a:pt x="1025" y="0"/>
                </a:lnTo>
                <a:close/>
              </a:path>
            </a:pathLst>
          </a:custGeom>
          <a:solidFill>
            <a:schemeClr val="accent6">
              <a:lumMod val="60000"/>
              <a:lumOff val="40000"/>
            </a:schemeClr>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1" name="Freeform 12"/>
          <p:cNvSpPr/>
          <p:nvPr/>
        </p:nvSpPr>
        <p:spPr>
          <a:xfrm>
            <a:off x="11325543" y="2104390"/>
            <a:ext cx="1627187" cy="5149850"/>
          </a:xfrm>
          <a:custGeom>
            <a:avLst/>
            <a:gdLst/>
            <a:ahLst/>
            <a:cxnLst>
              <a:cxn ang="0">
                <a:pos x="2147483647" y="0"/>
              </a:cxn>
              <a:cxn ang="0">
                <a:pos x="2147483647" y="0"/>
              </a:cxn>
              <a:cxn ang="0">
                <a:pos x="0" y="2147483647"/>
              </a:cxn>
              <a:cxn ang="0">
                <a:pos x="2147483647" y="2147483647"/>
              </a:cxn>
              <a:cxn ang="0">
                <a:pos x="2147483647" y="0"/>
              </a:cxn>
            </a:cxnLst>
            <a:rect l="0" t="0" r="0" b="0"/>
            <a:pathLst>
              <a:path w="1025" h="3244">
                <a:moveTo>
                  <a:pt x="1025" y="0"/>
                </a:moveTo>
                <a:lnTo>
                  <a:pt x="969" y="0"/>
                </a:lnTo>
                <a:lnTo>
                  <a:pt x="0" y="3244"/>
                </a:lnTo>
                <a:lnTo>
                  <a:pt x="54" y="3244"/>
                </a:lnTo>
                <a:lnTo>
                  <a:pt x="1025" y="0"/>
                </a:lnTo>
                <a:close/>
              </a:path>
            </a:pathLst>
          </a:custGeom>
          <a:solidFill>
            <a:schemeClr val="accent6">
              <a:lumMod val="60000"/>
              <a:lumOff val="40000"/>
            </a:schemeClr>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1266" name="Oval 5"/>
          <p:cNvSpPr/>
          <p:nvPr/>
        </p:nvSpPr>
        <p:spPr>
          <a:xfrm>
            <a:off x="1786573" y="375920"/>
            <a:ext cx="2255837" cy="2265363"/>
          </a:xfrm>
          <a:prstGeom prst="ellipse">
            <a:avLst/>
          </a:prstGeom>
          <a:solidFill>
            <a:schemeClr val="accent2"/>
          </a:solidFill>
          <a:ln w="9525">
            <a:noFill/>
          </a:ln>
        </p:spPr>
        <p:txBody>
          <a:bodyPr/>
          <a:lstStyle/>
          <a:p>
            <a:pPr>
              <a:buFontTx/>
            </a:pPr>
            <a:endParaRPr lang="zh-CN" altLang="en-US" dirty="0">
              <a:ln>
                <a:solidFill>
                  <a:schemeClr val="accent6"/>
                </a:solidFill>
              </a:ln>
              <a:latin typeface="Times New Roman" panose="02020603050405020304" charset="0"/>
              <a:cs typeface="Times New Roman" panose="02020603050405020304" charset="0"/>
            </a:endParaRPr>
          </a:p>
        </p:txBody>
      </p:sp>
      <p:sp>
        <p:nvSpPr>
          <p:cNvPr id="11267" name="Freeform 8"/>
          <p:cNvSpPr/>
          <p:nvPr/>
        </p:nvSpPr>
        <p:spPr>
          <a:xfrm>
            <a:off x="1691958" y="1455738"/>
            <a:ext cx="2478087" cy="1254125"/>
          </a:xfrm>
          <a:custGeom>
            <a:avLst/>
            <a:gdLst/>
            <a:ahLst/>
            <a:cxnLst>
              <a:cxn ang="0">
                <a:pos x="1549562246" y="0"/>
              </a:cxn>
              <a:cxn ang="0">
                <a:pos x="1549562246" y="6310189"/>
              </a:cxn>
              <a:cxn ang="0">
                <a:pos x="774976531" y="787596152"/>
              </a:cxn>
              <a:cxn ang="0">
                <a:pos x="0" y="6310189"/>
              </a:cxn>
            </a:cxnLst>
            <a:rect l="0" t="0" r="0" b="0"/>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alpha val="100000"/>
              </a:srgbClr>
            </a:solidFill>
            <a:prstDash val="dash"/>
            <a:round/>
            <a:headEnd type="none" w="med" len="med"/>
            <a:tailEnd type="none" w="med" len="med"/>
          </a:ln>
        </p:spPr>
        <p:txBody>
          <a:bodyPr/>
          <a:lstStyle/>
          <a:p>
            <a:endParaRPr lang="zh-CN" altLang="en-US">
              <a:latin typeface="Times New Roman" panose="02020603050405020304" charset="0"/>
              <a:cs typeface="Times New Roman" panose="02020603050405020304" charset="0"/>
            </a:endParaRPr>
          </a:p>
        </p:txBody>
      </p:sp>
      <p:sp>
        <p:nvSpPr>
          <p:cNvPr id="11270" name="TextBox 13"/>
          <p:cNvSpPr txBox="1"/>
          <p:nvPr/>
        </p:nvSpPr>
        <p:spPr>
          <a:xfrm>
            <a:off x="2108518" y="735648"/>
            <a:ext cx="1611339" cy="1631216"/>
          </a:xfrm>
          <a:prstGeom prst="rect">
            <a:avLst/>
          </a:prstGeom>
          <a:noFill/>
          <a:ln w="9525">
            <a:noFill/>
          </a:ln>
        </p:spPr>
        <p:txBody>
          <a:bodyPr wrap="none">
            <a:spAutoFit/>
          </a:bodyPr>
          <a:lstStyle/>
          <a:p>
            <a:pPr>
              <a:buFontTx/>
            </a:pPr>
            <a:r>
              <a:rPr lang="en-US" altLang="zh-CN" sz="10000" dirty="0">
                <a:solidFill>
                  <a:srgbClr val="F8F8F8"/>
                </a:solidFill>
                <a:latin typeface="Times New Roman" panose="02020603050405020304" charset="0"/>
                <a:cs typeface="Times New Roman" panose="02020603050405020304" charset="0"/>
              </a:rPr>
              <a:t>03 </a:t>
            </a:r>
            <a:endParaRPr lang="zh-CN" altLang="en-US" sz="10000" dirty="0">
              <a:solidFill>
                <a:srgbClr val="F8F8F8"/>
              </a:solidFill>
              <a:latin typeface="Times New Roman" panose="02020603050405020304" charset="0"/>
              <a:cs typeface="Times New Roman" panose="02020603050405020304" charset="0"/>
            </a:endParaRPr>
          </a:p>
        </p:txBody>
      </p:sp>
      <p:cxnSp>
        <p:nvCxnSpPr>
          <p:cNvPr id="11271" name="直接连接符 15"/>
          <p:cNvCxnSpPr/>
          <p:nvPr/>
        </p:nvCxnSpPr>
        <p:spPr>
          <a:xfrm>
            <a:off x="96520" y="2824480"/>
            <a:ext cx="5636895" cy="0"/>
          </a:xfrm>
          <a:prstGeom prst="line">
            <a:avLst/>
          </a:prstGeom>
          <a:ln w="9525" cap="flat" cmpd="sng">
            <a:solidFill>
              <a:schemeClr val="tx2"/>
            </a:solidFill>
            <a:prstDash val="solid"/>
            <a:headEnd type="none" w="med" len="med"/>
            <a:tailEnd type="none" w="med" len="med"/>
          </a:ln>
        </p:spPr>
      </p:cxnSp>
      <p:sp>
        <p:nvSpPr>
          <p:cNvPr id="11272" name="TextBox 17"/>
          <p:cNvSpPr txBox="1"/>
          <p:nvPr/>
        </p:nvSpPr>
        <p:spPr>
          <a:xfrm>
            <a:off x="1821180" y="2895918"/>
            <a:ext cx="2487295" cy="922020"/>
          </a:xfrm>
          <a:prstGeom prst="rect">
            <a:avLst/>
          </a:prstGeom>
          <a:noFill/>
          <a:ln w="9525">
            <a:noFill/>
          </a:ln>
        </p:spPr>
        <p:txBody>
          <a:bodyPr wrap="none">
            <a:spAutoFit/>
          </a:bodyPr>
          <a:lstStyle/>
          <a:p>
            <a:pPr algn="l">
              <a:buFontTx/>
            </a:pPr>
            <a:r>
              <a:rPr lang="zh-CN" altLang="en-US" sz="3600" b="1" dirty="0">
                <a:latin typeface="Times New Roman" panose="02020603050405020304" charset="0"/>
                <a:ea typeface="微软雅黑" panose="020B0503020204020204" pitchFamily="34" charset="-122"/>
                <a:cs typeface="Times New Roman" panose="02020603050405020304" charset="0"/>
              </a:rPr>
              <a:t> </a:t>
            </a:r>
            <a:endParaRPr lang="zh-CN" altLang="zh-CN" sz="3600" b="1" dirty="0">
              <a:latin typeface="Times New Roman" panose="02020603050405020304" charset="0"/>
              <a:ea typeface="微软雅黑" panose="020B0503020204020204" pitchFamily="34" charset="-122"/>
              <a:cs typeface="Times New Roman" panose="02020603050405020304" charset="0"/>
            </a:endParaRPr>
          </a:p>
          <a:p>
            <a:pPr algn="l"/>
            <a:r>
              <a:rPr lang="en-US" altLang="zh-CN" sz="1800" b="1" dirty="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Business Advantage </a:t>
            </a:r>
            <a:endParaRPr lang="en-US" altLang="zh-CN" sz="1800" b="1" dirty="0">
              <a:solidFill>
                <a:schemeClr val="tx1"/>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2" name="Freeform 8"/>
          <p:cNvSpPr/>
          <p:nvPr/>
        </p:nvSpPr>
        <p:spPr>
          <a:xfrm>
            <a:off x="11254105" y="4725353"/>
            <a:ext cx="307975" cy="944562"/>
          </a:xfrm>
          <a:custGeom>
            <a:avLst/>
            <a:gdLst/>
            <a:ahLst/>
            <a:cxnLst>
              <a:cxn ang="0">
                <a:pos x="2147483647" y="2147483647"/>
              </a:cxn>
              <a:cxn ang="0">
                <a:pos x="2147483647" y="0"/>
              </a:cxn>
              <a:cxn ang="0">
                <a:pos x="2147483647" y="0"/>
              </a:cxn>
              <a:cxn ang="0">
                <a:pos x="0" y="2147483647"/>
              </a:cxn>
              <a:cxn ang="0">
                <a:pos x="2147483647" y="2147483647"/>
              </a:cxn>
            </a:cxnLst>
            <a:rect l="0" t="0" r="0" b="0"/>
            <a:pathLst>
              <a:path w="194" h="595">
                <a:moveTo>
                  <a:pt x="16" y="595"/>
                </a:moveTo>
                <a:lnTo>
                  <a:pt x="194" y="0"/>
                </a:lnTo>
                <a:lnTo>
                  <a:pt x="178" y="0"/>
                </a:lnTo>
                <a:lnTo>
                  <a:pt x="0" y="595"/>
                </a:lnTo>
                <a:lnTo>
                  <a:pt x="16" y="595"/>
                </a:lnTo>
                <a:close/>
              </a:path>
            </a:pathLst>
          </a:custGeom>
          <a:solidFill>
            <a:schemeClr val="accent2"/>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31" name="TextBox 49"/>
          <p:cNvSpPr txBox="1"/>
          <p:nvPr/>
        </p:nvSpPr>
        <p:spPr>
          <a:xfrm>
            <a:off x="174625" y="3980815"/>
            <a:ext cx="5051425" cy="922020"/>
          </a:xfrm>
          <a:prstGeom prst="rect">
            <a:avLst/>
          </a:prstGeom>
          <a:noFill/>
          <a:ln w="9525">
            <a:noFill/>
          </a:ln>
        </p:spPr>
        <p:txBody>
          <a:bodyPr wrap="square">
            <a:spAutoFit/>
          </a:bodyPr>
          <a:lstStyle/>
          <a:p>
            <a:pPr algn="ctr">
              <a:lnSpc>
                <a:spcPct val="150000"/>
              </a:lnSpc>
              <a:buFontTx/>
            </a:pPr>
            <a:r>
              <a:rPr lang="en-US" altLang="zh-CN" dirty="0">
                <a:solidFill>
                  <a:srgbClr val="4D4D4D"/>
                </a:solidFill>
                <a:latin typeface="Times New Roman" panose="02020603050405020304" charset="0"/>
                <a:ea typeface="微软雅黑" panose="020B0503020204020204" pitchFamily="34" charset="-122"/>
                <a:cs typeface="Times New Roman" panose="02020603050405020304" charset="0"/>
              </a:rPr>
              <a:t>    ◎ Service Advantage </a:t>
            </a:r>
            <a:endParaRPr lang="zh-CN" altLang="en-US" dirty="0">
              <a:solidFill>
                <a:srgbClr val="4D4D4D"/>
              </a:solidFill>
              <a:latin typeface="Times New Roman" panose="02020603050405020304" charset="0"/>
              <a:ea typeface="微软雅黑" panose="020B0503020204020204" pitchFamily="34" charset="-122"/>
              <a:cs typeface="Times New Roman" panose="02020603050405020304" charset="0"/>
            </a:endParaRPr>
          </a:p>
          <a:p>
            <a:pPr algn="ctr">
              <a:lnSpc>
                <a:spcPct val="150000"/>
              </a:lnSpc>
              <a:buFontTx/>
            </a:pPr>
            <a:r>
              <a:rPr lang="en-US" altLang="zh-CN" dirty="0">
                <a:solidFill>
                  <a:srgbClr val="4D4D4D"/>
                </a:solidFill>
                <a:latin typeface="Times New Roman" panose="02020603050405020304" charset="0"/>
                <a:ea typeface="微软雅黑" panose="020B0503020204020204" pitchFamily="34" charset="-122"/>
                <a:cs typeface="Times New Roman" panose="02020603050405020304" charset="0"/>
              </a:rPr>
              <a:t>     ◎ Channel Advantage </a:t>
            </a:r>
            <a:endParaRPr lang="zh-CN" altLang="en-US" dirty="0">
              <a:solidFill>
                <a:srgbClr val="4D4D4D"/>
              </a:solidFill>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
                                  </p:stCondLst>
                                  <p:childTnLst>
                                    <p:set>
                                      <p:cBhvr>
                                        <p:cTn id="6" dur="1" fill="hold">
                                          <p:stCondLst>
                                            <p:cond delay="0"/>
                                          </p:stCondLst>
                                        </p:cTn>
                                        <p:tgtEl>
                                          <p:spTgt spid="14342"/>
                                        </p:tgtEl>
                                        <p:attrNameLst>
                                          <p:attrName>style.visibility</p:attrName>
                                        </p:attrNameLst>
                                      </p:cBhvr>
                                      <p:to>
                                        <p:strVal val="visible"/>
                                      </p:to>
                                    </p:set>
                                    <p:animEffect transition="in" filter="wipe(down)">
                                      <p:cBhvr>
                                        <p:cTn id="7" dur="500"/>
                                        <p:tgtEl>
                                          <p:spTgt spid="14342"/>
                                        </p:tgtEl>
                                      </p:cBhvr>
                                    </p:animEffect>
                                  </p:childTnLst>
                                </p:cTn>
                              </p:par>
                              <p:par>
                                <p:cTn id="8" presetID="22" presetClass="entr" presetSubtype="4" fill="hold" nodeType="withEffect">
                                  <p:stCondLst>
                                    <p:cond delay="300"/>
                                  </p:stCondLst>
                                  <p:childTnLst>
                                    <p:set>
                                      <p:cBhvr>
                                        <p:cTn id="9" dur="1" fill="hold">
                                          <p:stCondLst>
                                            <p:cond delay="0"/>
                                          </p:stCondLst>
                                        </p:cTn>
                                        <p:tgtEl>
                                          <p:spTgt spid="14340"/>
                                        </p:tgtEl>
                                        <p:attrNameLst>
                                          <p:attrName>style.visibility</p:attrName>
                                        </p:attrNameLst>
                                      </p:cBhvr>
                                      <p:to>
                                        <p:strVal val="visible"/>
                                      </p:to>
                                    </p:set>
                                    <p:animEffect transition="in" filter="wipe(down)">
                                      <p:cBhvr>
                                        <p:cTn id="10" dur="500"/>
                                        <p:tgtEl>
                                          <p:spTgt spid="14340"/>
                                        </p:tgtEl>
                                      </p:cBhvr>
                                    </p:animEffect>
                                  </p:childTnLst>
                                </p:cTn>
                              </p:par>
                              <p:par>
                                <p:cTn id="11" presetID="1" presetClass="entr" presetSubtype="0" fill="hold" nodeType="withEffect">
                                  <p:stCondLst>
                                    <p:cond delay="200"/>
                                  </p:stCondLst>
                                  <p:childTnLst>
                                    <p:set>
                                      <p:cBhvr>
                                        <p:cTn id="12" dur="1" fill="hold">
                                          <p:stCondLst>
                                            <p:cond delay="0"/>
                                          </p:stCondLst>
                                        </p:cTn>
                                        <p:tgtEl>
                                          <p:spTgt spid="14344"/>
                                        </p:tgtEl>
                                        <p:attrNameLst>
                                          <p:attrName>style.visibility</p:attrName>
                                        </p:attrNameLst>
                                      </p:cBhvr>
                                      <p:to>
                                        <p:strVal val="visible"/>
                                      </p:to>
                                    </p:set>
                                  </p:childTnLst>
                                </p:cTn>
                              </p:par>
                              <p:par>
                                <p:cTn id="13" presetID="0" presetClass="path" presetSubtype="0" accel="50000" decel="50000" fill="hold" nodeType="withEffect">
                                  <p:stCondLst>
                                    <p:cond delay="200"/>
                                  </p:stCondLst>
                                  <p:childTnLst>
                                    <p:animMotion origin="layout" path="M -8.33333E-7 1.76089E-6 L -0.1158 0.69755 " pathEditMode="relative" ptsTypes="AA">
                                      <p:cBhvr>
                                        <p:cTn id="14" dur="1000" spd="-100000" fill="hold"/>
                                        <p:tgtEl>
                                          <p:spTgt spid="14344"/>
                                        </p:tgtEl>
                                        <p:attrNameLst>
                                          <p:attrName>ppt_x</p:attrName>
                                          <p:attrName>ppt_y</p:attrName>
                                        </p:attrNameLst>
                                      </p:cBhvr>
                                    </p:animMotion>
                                  </p:childTnLst>
                                </p:cTn>
                              </p:par>
                              <p:par>
                                <p:cTn id="15" presetID="23" presetClass="entr" presetSubtype="16" fill="hold" nodeType="withEffect">
                                  <p:stCondLst>
                                    <p:cond delay="1100"/>
                                  </p:stCondLst>
                                  <p:childTnLst>
                                    <p:set>
                                      <p:cBhvr>
                                        <p:cTn id="16" dur="1" fill="hold">
                                          <p:stCondLst>
                                            <p:cond delay="0"/>
                                          </p:stCondLst>
                                        </p:cTn>
                                        <p:tgtEl>
                                          <p:spTgt spid="14381"/>
                                        </p:tgtEl>
                                        <p:attrNameLst>
                                          <p:attrName>style.visibility</p:attrName>
                                        </p:attrNameLst>
                                      </p:cBhvr>
                                      <p:to>
                                        <p:strVal val="visible"/>
                                      </p:to>
                                    </p:set>
                                    <p:anim calcmode="lin" valueType="num">
                                      <p:cBhvr>
                                        <p:cTn id="17" dur="300" fill="hold"/>
                                        <p:tgtEl>
                                          <p:spTgt spid="14381"/>
                                        </p:tgtEl>
                                        <p:attrNameLst>
                                          <p:attrName>ppt_w</p:attrName>
                                        </p:attrNameLst>
                                      </p:cBhvr>
                                      <p:tavLst>
                                        <p:tav tm="0">
                                          <p:val>
                                            <p:fltVal val="0"/>
                                          </p:val>
                                        </p:tav>
                                        <p:tav tm="100000">
                                          <p:val>
                                            <p:strVal val="#ppt_w"/>
                                          </p:val>
                                        </p:tav>
                                      </p:tavLst>
                                    </p:anim>
                                    <p:anim calcmode="lin" valueType="num">
                                      <p:cBhvr>
                                        <p:cTn id="18" dur="300" fill="hold"/>
                                        <p:tgtEl>
                                          <p:spTgt spid="14381"/>
                                        </p:tgtEl>
                                        <p:attrNameLst>
                                          <p:attrName>ppt_h</p:attrName>
                                        </p:attrNameLst>
                                      </p:cBhvr>
                                      <p:tavLst>
                                        <p:tav tm="0">
                                          <p:val>
                                            <p:fltVal val="0"/>
                                          </p:val>
                                        </p:tav>
                                        <p:tav tm="100000">
                                          <p:val>
                                            <p:strVal val="#ppt_h"/>
                                          </p:val>
                                        </p:tav>
                                      </p:tavLst>
                                    </p:anim>
                                  </p:childTnLst>
                                </p:cTn>
                              </p:par>
                              <p:par>
                                <p:cTn id="19" presetID="6" presetClass="emph" presetSubtype="0" autoRev="1" fill="hold" nodeType="withEffect">
                                  <p:stCondLst>
                                    <p:cond delay="1400"/>
                                  </p:stCondLst>
                                  <p:childTnLst>
                                    <p:animScale>
                                      <p:cBhvr>
                                        <p:cTn id="20" dur="150" fill="hold"/>
                                        <p:tgtEl>
                                          <p:spTgt spid="14381"/>
                                        </p:tgtEl>
                                      </p:cBhvr>
                                      <p:by x="110000" y="110000"/>
                                    </p:animScale>
                                  </p:childTnLst>
                                </p:cTn>
                              </p:par>
                              <p:par>
                                <p:cTn id="21" presetID="23" presetClass="entr" presetSubtype="16" fill="hold" nodeType="withEffect">
                                  <p:stCondLst>
                                    <p:cond delay="1400"/>
                                  </p:stCondLst>
                                  <p:childTnLst>
                                    <p:set>
                                      <p:cBhvr>
                                        <p:cTn id="22" dur="1" fill="hold">
                                          <p:stCondLst>
                                            <p:cond delay="0"/>
                                          </p:stCondLst>
                                        </p:cTn>
                                        <p:tgtEl>
                                          <p:spTgt spid="14393"/>
                                        </p:tgtEl>
                                        <p:attrNameLst>
                                          <p:attrName>style.visibility</p:attrName>
                                        </p:attrNameLst>
                                      </p:cBhvr>
                                      <p:to>
                                        <p:strVal val="visible"/>
                                      </p:to>
                                    </p:set>
                                    <p:anim calcmode="lin" valueType="num">
                                      <p:cBhvr>
                                        <p:cTn id="23" dur="300" fill="hold"/>
                                        <p:tgtEl>
                                          <p:spTgt spid="14393"/>
                                        </p:tgtEl>
                                        <p:attrNameLst>
                                          <p:attrName>ppt_w</p:attrName>
                                        </p:attrNameLst>
                                      </p:cBhvr>
                                      <p:tavLst>
                                        <p:tav tm="0">
                                          <p:val>
                                            <p:fltVal val="0"/>
                                          </p:val>
                                        </p:tav>
                                        <p:tav tm="100000">
                                          <p:val>
                                            <p:strVal val="#ppt_w"/>
                                          </p:val>
                                        </p:tav>
                                      </p:tavLst>
                                    </p:anim>
                                    <p:anim calcmode="lin" valueType="num">
                                      <p:cBhvr>
                                        <p:cTn id="24" dur="300" fill="hold"/>
                                        <p:tgtEl>
                                          <p:spTgt spid="14393"/>
                                        </p:tgtEl>
                                        <p:attrNameLst>
                                          <p:attrName>ppt_h</p:attrName>
                                        </p:attrNameLst>
                                      </p:cBhvr>
                                      <p:tavLst>
                                        <p:tav tm="0">
                                          <p:val>
                                            <p:fltVal val="0"/>
                                          </p:val>
                                        </p:tav>
                                        <p:tav tm="100000">
                                          <p:val>
                                            <p:strVal val="#ppt_h"/>
                                          </p:val>
                                        </p:tav>
                                      </p:tavLst>
                                    </p:anim>
                                  </p:childTnLst>
                                </p:cTn>
                              </p:par>
                              <p:par>
                                <p:cTn id="25" presetID="6" presetClass="emph" presetSubtype="0" autoRev="1" fill="hold" nodeType="withEffect">
                                  <p:stCondLst>
                                    <p:cond delay="1700"/>
                                  </p:stCondLst>
                                  <p:childTnLst>
                                    <p:animScale>
                                      <p:cBhvr>
                                        <p:cTn id="26" dur="150" fill="hold"/>
                                        <p:tgtEl>
                                          <p:spTgt spid="14393"/>
                                        </p:tgtEl>
                                      </p:cBhvr>
                                      <p:by x="110000" y="110000"/>
                                    </p:animScale>
                                  </p:childTnLst>
                                </p:cTn>
                              </p:par>
                              <p:par>
                                <p:cTn id="27" presetID="23" presetClass="entr" presetSubtype="16" fill="hold" nodeType="withEffect">
                                  <p:stCondLst>
                                    <p:cond delay="1700"/>
                                  </p:stCondLst>
                                  <p:childTnLst>
                                    <p:set>
                                      <p:cBhvr>
                                        <p:cTn id="28" dur="1" fill="hold">
                                          <p:stCondLst>
                                            <p:cond delay="0"/>
                                          </p:stCondLst>
                                        </p:cTn>
                                        <p:tgtEl>
                                          <p:spTgt spid="14399"/>
                                        </p:tgtEl>
                                        <p:attrNameLst>
                                          <p:attrName>style.visibility</p:attrName>
                                        </p:attrNameLst>
                                      </p:cBhvr>
                                      <p:to>
                                        <p:strVal val="visible"/>
                                      </p:to>
                                    </p:set>
                                    <p:anim calcmode="lin" valueType="num">
                                      <p:cBhvr>
                                        <p:cTn id="29" dur="300" fill="hold"/>
                                        <p:tgtEl>
                                          <p:spTgt spid="14399"/>
                                        </p:tgtEl>
                                        <p:attrNameLst>
                                          <p:attrName>ppt_w</p:attrName>
                                        </p:attrNameLst>
                                      </p:cBhvr>
                                      <p:tavLst>
                                        <p:tav tm="0">
                                          <p:val>
                                            <p:fltVal val="0"/>
                                          </p:val>
                                        </p:tav>
                                        <p:tav tm="100000">
                                          <p:val>
                                            <p:strVal val="#ppt_w"/>
                                          </p:val>
                                        </p:tav>
                                      </p:tavLst>
                                    </p:anim>
                                    <p:anim calcmode="lin" valueType="num">
                                      <p:cBhvr>
                                        <p:cTn id="30" dur="300" fill="hold"/>
                                        <p:tgtEl>
                                          <p:spTgt spid="14399"/>
                                        </p:tgtEl>
                                        <p:attrNameLst>
                                          <p:attrName>ppt_h</p:attrName>
                                        </p:attrNameLst>
                                      </p:cBhvr>
                                      <p:tavLst>
                                        <p:tav tm="0">
                                          <p:val>
                                            <p:fltVal val="0"/>
                                          </p:val>
                                        </p:tav>
                                        <p:tav tm="100000">
                                          <p:val>
                                            <p:strVal val="#ppt_h"/>
                                          </p:val>
                                        </p:tav>
                                      </p:tavLst>
                                    </p:anim>
                                  </p:childTnLst>
                                </p:cTn>
                              </p:par>
                              <p:par>
                                <p:cTn id="31" presetID="6" presetClass="emph" presetSubtype="0" autoRev="1" fill="hold" nodeType="withEffect">
                                  <p:stCondLst>
                                    <p:cond delay="2000"/>
                                  </p:stCondLst>
                                  <p:childTnLst>
                                    <p:animScale>
                                      <p:cBhvr>
                                        <p:cTn id="32" dur="150" fill="hold"/>
                                        <p:tgtEl>
                                          <p:spTgt spid="14399"/>
                                        </p:tgtEl>
                                      </p:cBhvr>
                                      <p:by x="110000" y="110000"/>
                                    </p:animScale>
                                  </p:childTnLst>
                                </p:cTn>
                              </p:par>
                              <p:par>
                                <p:cTn id="33" presetID="23" presetClass="entr" presetSubtype="16" fill="hold" nodeType="withEffect">
                                  <p:stCondLst>
                                    <p:cond delay="2000"/>
                                  </p:stCondLst>
                                  <p:childTnLst>
                                    <p:set>
                                      <p:cBhvr>
                                        <p:cTn id="34" dur="1" fill="hold">
                                          <p:stCondLst>
                                            <p:cond delay="0"/>
                                          </p:stCondLst>
                                        </p:cTn>
                                        <p:tgtEl>
                                          <p:spTgt spid="14405"/>
                                        </p:tgtEl>
                                        <p:attrNameLst>
                                          <p:attrName>style.visibility</p:attrName>
                                        </p:attrNameLst>
                                      </p:cBhvr>
                                      <p:to>
                                        <p:strVal val="visible"/>
                                      </p:to>
                                    </p:set>
                                    <p:anim calcmode="lin" valueType="num">
                                      <p:cBhvr>
                                        <p:cTn id="35" dur="300" fill="hold"/>
                                        <p:tgtEl>
                                          <p:spTgt spid="14405"/>
                                        </p:tgtEl>
                                        <p:attrNameLst>
                                          <p:attrName>ppt_w</p:attrName>
                                        </p:attrNameLst>
                                      </p:cBhvr>
                                      <p:tavLst>
                                        <p:tav tm="0">
                                          <p:val>
                                            <p:fltVal val="0"/>
                                          </p:val>
                                        </p:tav>
                                        <p:tav tm="100000">
                                          <p:val>
                                            <p:strVal val="#ppt_w"/>
                                          </p:val>
                                        </p:tav>
                                      </p:tavLst>
                                    </p:anim>
                                    <p:anim calcmode="lin" valueType="num">
                                      <p:cBhvr>
                                        <p:cTn id="36" dur="300" fill="hold"/>
                                        <p:tgtEl>
                                          <p:spTgt spid="14405"/>
                                        </p:tgtEl>
                                        <p:attrNameLst>
                                          <p:attrName>ppt_h</p:attrName>
                                        </p:attrNameLst>
                                      </p:cBhvr>
                                      <p:tavLst>
                                        <p:tav tm="0">
                                          <p:val>
                                            <p:fltVal val="0"/>
                                          </p:val>
                                        </p:tav>
                                        <p:tav tm="100000">
                                          <p:val>
                                            <p:strVal val="#ppt_h"/>
                                          </p:val>
                                        </p:tav>
                                      </p:tavLst>
                                    </p:anim>
                                  </p:childTnLst>
                                </p:cTn>
                              </p:par>
                              <p:par>
                                <p:cTn id="37" presetID="6" presetClass="emph" presetSubtype="0" autoRev="1" fill="hold" nodeType="withEffect">
                                  <p:stCondLst>
                                    <p:cond delay="2300"/>
                                  </p:stCondLst>
                                  <p:childTnLst>
                                    <p:animScale>
                                      <p:cBhvr>
                                        <p:cTn id="38" dur="150" fill="hold"/>
                                        <p:tgtEl>
                                          <p:spTgt spid="14405"/>
                                        </p:tgtEl>
                                      </p:cBhvr>
                                      <p:by x="110000" y="110000"/>
                                    </p:animScale>
                                  </p:childTnLst>
                                </p:cTn>
                              </p:par>
                              <p:par>
                                <p:cTn id="39" presetID="22" presetClass="entr" presetSubtype="1" fill="hold" nodeType="withEffect">
                                  <p:stCondLst>
                                    <p:cond delay="100"/>
                                  </p:stCondLst>
                                  <p:childTnLst>
                                    <p:set>
                                      <p:cBhvr>
                                        <p:cTn id="40" dur="1" fill="hold">
                                          <p:stCondLst>
                                            <p:cond delay="0"/>
                                          </p:stCondLst>
                                        </p:cTn>
                                        <p:tgtEl>
                                          <p:spTgt spid="14352"/>
                                        </p:tgtEl>
                                        <p:attrNameLst>
                                          <p:attrName>style.visibility</p:attrName>
                                        </p:attrNameLst>
                                      </p:cBhvr>
                                      <p:to>
                                        <p:strVal val="visible"/>
                                      </p:to>
                                    </p:set>
                                    <p:animEffect transition="in" filter="wipe(up)">
                                      <p:cBhvr>
                                        <p:cTn id="41" dur="500"/>
                                        <p:tgtEl>
                                          <p:spTgt spid="14352"/>
                                        </p:tgtEl>
                                      </p:cBhvr>
                                    </p:animEffect>
                                  </p:childTnLst>
                                </p:cTn>
                              </p:par>
                              <p:par>
                                <p:cTn id="42" presetID="1" presetClass="entr" presetSubtype="0" fill="hold" nodeType="withEffect">
                                  <p:stCondLst>
                                    <p:cond delay="0"/>
                                  </p:stCondLst>
                                  <p:childTnLst>
                                    <p:set>
                                      <p:cBhvr>
                                        <p:cTn id="43" dur="1" fill="hold">
                                          <p:stCondLst>
                                            <p:cond delay="0"/>
                                          </p:stCondLst>
                                        </p:cTn>
                                        <p:tgtEl>
                                          <p:spTgt spid="14354"/>
                                        </p:tgtEl>
                                        <p:attrNameLst>
                                          <p:attrName>style.visibility</p:attrName>
                                        </p:attrNameLst>
                                      </p:cBhvr>
                                      <p:to>
                                        <p:strVal val="visible"/>
                                      </p:to>
                                    </p:set>
                                  </p:childTnLst>
                                </p:cTn>
                              </p:par>
                              <p:par>
                                <p:cTn id="44" presetID="0" presetClass="path" presetSubtype="0" accel="50000" decel="50000" fill="hold" nodeType="withEffect">
                                  <p:stCondLst>
                                    <p:cond delay="0"/>
                                  </p:stCondLst>
                                  <p:childTnLst>
                                    <p:animMotion origin="layout" path="M 0 0 L 0.08334 -0.49599 " pathEditMode="relative" ptsTypes="AA">
                                      <p:cBhvr>
                                        <p:cTn id="45" dur="1000" spd="-100000" fill="hold"/>
                                        <p:tgtEl>
                                          <p:spTgt spid="14354"/>
                                        </p:tgtEl>
                                        <p:attrNameLst>
                                          <p:attrName>ppt_x</p:attrName>
                                          <p:attrName>ppt_y</p:attrName>
                                        </p:attrNameLst>
                                      </p:cBhvr>
                                    </p:animMotion>
                                  </p:childTnLst>
                                </p:cTn>
                              </p:par>
                              <p:par>
                                <p:cTn id="46" presetID="22" presetClass="entr" presetSubtype="4" fill="hold" nodeType="withEffect">
                                  <p:stCondLst>
                                    <p:cond delay="0"/>
                                  </p:stCondLst>
                                  <p:childTnLst>
                                    <p:set>
                                      <p:cBhvr>
                                        <p:cTn id="47" dur="1" fill="hold">
                                          <p:stCondLst>
                                            <p:cond delay="0"/>
                                          </p:stCondLst>
                                        </p:cTn>
                                        <p:tgtEl>
                                          <p:spTgt spid="14350"/>
                                        </p:tgtEl>
                                        <p:attrNameLst>
                                          <p:attrName>style.visibility</p:attrName>
                                        </p:attrNameLst>
                                      </p:cBhvr>
                                      <p:to>
                                        <p:strVal val="visible"/>
                                      </p:to>
                                    </p:set>
                                    <p:animEffect transition="in" filter="wipe(down)">
                                      <p:cBhvr>
                                        <p:cTn id="48" dur="500"/>
                                        <p:tgtEl>
                                          <p:spTgt spid="14350"/>
                                        </p:tgtEl>
                                      </p:cBhvr>
                                    </p:animEffect>
                                  </p:childTnLst>
                                </p:cTn>
                              </p:par>
                              <p:par>
                                <p:cTn id="49" presetID="12" presetClass="entr" presetSubtype="8" fill="hold" grpId="0" nodeType="withEffect">
                                  <p:stCondLst>
                                    <p:cond delay="1400"/>
                                  </p:stCondLst>
                                  <p:childTnLst>
                                    <p:set>
                                      <p:cBhvr>
                                        <p:cTn id="50" dur="1" fill="hold">
                                          <p:stCondLst>
                                            <p:cond delay="0"/>
                                          </p:stCondLst>
                                        </p:cTn>
                                        <p:tgtEl>
                                          <p:spTgt spid="14370"/>
                                        </p:tgtEl>
                                        <p:attrNameLst>
                                          <p:attrName>style.visibility</p:attrName>
                                        </p:attrNameLst>
                                      </p:cBhvr>
                                      <p:to>
                                        <p:strVal val="visible"/>
                                      </p:to>
                                    </p:set>
                                    <p:animEffect transition="in" filter="slide(fromLeft)">
                                      <p:cBhvr>
                                        <p:cTn id="51" dur="500"/>
                                        <p:tgtEl>
                                          <p:spTgt spid="14370"/>
                                        </p:tgtEl>
                                      </p:cBhvr>
                                    </p:animEffect>
                                  </p:childTnLst>
                                </p:cTn>
                              </p:par>
                              <p:par>
                                <p:cTn id="52" presetID="12" presetClass="entr" presetSubtype="8" fill="hold" grpId="0" nodeType="withEffect">
                                  <p:stCondLst>
                                    <p:cond delay="1400"/>
                                  </p:stCondLst>
                                  <p:childTnLst>
                                    <p:set>
                                      <p:cBhvr>
                                        <p:cTn id="53" dur="1" fill="hold">
                                          <p:stCondLst>
                                            <p:cond delay="0"/>
                                          </p:stCondLst>
                                        </p:cTn>
                                        <p:tgtEl>
                                          <p:spTgt spid="2"/>
                                        </p:tgtEl>
                                        <p:attrNameLst>
                                          <p:attrName>style.visibility</p:attrName>
                                        </p:attrNameLst>
                                      </p:cBhvr>
                                      <p:to>
                                        <p:strVal val="visible"/>
                                      </p:to>
                                    </p:set>
                                    <p:animEffect transition="in" filter="slide(fromLeft)">
                                      <p:cBhvr>
                                        <p:cTn id="54" dur="500"/>
                                        <p:tgtEl>
                                          <p:spTgt spid="2"/>
                                        </p:tgtEl>
                                      </p:cBhvr>
                                    </p:animEffect>
                                  </p:childTnLst>
                                </p:cTn>
                              </p:par>
                              <p:par>
                                <p:cTn id="55" presetID="12" presetClass="entr" presetSubtype="8" fill="hold" grpId="0" nodeType="withEffect">
                                  <p:stCondLst>
                                    <p:cond delay="1400"/>
                                  </p:stCondLst>
                                  <p:childTnLst>
                                    <p:set>
                                      <p:cBhvr>
                                        <p:cTn id="56" dur="1" fill="hold">
                                          <p:stCondLst>
                                            <p:cond delay="0"/>
                                          </p:stCondLst>
                                        </p:cTn>
                                        <p:tgtEl>
                                          <p:spTgt spid="3"/>
                                        </p:tgtEl>
                                        <p:attrNameLst>
                                          <p:attrName>style.visibility</p:attrName>
                                        </p:attrNameLst>
                                      </p:cBhvr>
                                      <p:to>
                                        <p:strVal val="visible"/>
                                      </p:to>
                                    </p:set>
                                    <p:animEffect transition="in" filter="slide(fromLeft)">
                                      <p:cBhvr>
                                        <p:cTn id="57" dur="500"/>
                                        <p:tgtEl>
                                          <p:spTgt spid="3"/>
                                        </p:tgtEl>
                                      </p:cBhvr>
                                    </p:animEffect>
                                  </p:childTnLst>
                                </p:cTn>
                              </p:par>
                              <p:par>
                                <p:cTn id="58" presetID="12" presetClass="entr" presetSubtype="8" fill="hold" grpId="0" nodeType="withEffect">
                                  <p:stCondLst>
                                    <p:cond delay="1400"/>
                                  </p:stCondLst>
                                  <p:childTnLst>
                                    <p:set>
                                      <p:cBhvr>
                                        <p:cTn id="59" dur="1" fill="hold">
                                          <p:stCondLst>
                                            <p:cond delay="0"/>
                                          </p:stCondLst>
                                        </p:cTn>
                                        <p:tgtEl>
                                          <p:spTgt spid="4"/>
                                        </p:tgtEl>
                                        <p:attrNameLst>
                                          <p:attrName>style.visibility</p:attrName>
                                        </p:attrNameLst>
                                      </p:cBhvr>
                                      <p:to>
                                        <p:strVal val="visible"/>
                                      </p:to>
                                    </p:set>
                                    <p:animEffect transition="in" filter="slide(fromLeft)">
                                      <p:cBhvr>
                                        <p:cTn id="60" dur="500"/>
                                        <p:tgtEl>
                                          <p:spTgt spid="4"/>
                                        </p:tgtEl>
                                      </p:cBhvr>
                                    </p:animEffect>
                                  </p:childTnLst>
                                </p:cTn>
                              </p:par>
                              <p:par>
                                <p:cTn id="61" presetID="12" presetClass="entr" presetSubtype="8" fill="hold" grpId="0" nodeType="withEffect">
                                  <p:stCondLst>
                                    <p:cond delay="1400"/>
                                  </p:stCondLst>
                                  <p:childTnLst>
                                    <p:set>
                                      <p:cBhvr>
                                        <p:cTn id="62" dur="1" fill="hold">
                                          <p:stCondLst>
                                            <p:cond delay="0"/>
                                          </p:stCondLst>
                                        </p:cTn>
                                        <p:tgtEl>
                                          <p:spTgt spid="5"/>
                                        </p:tgtEl>
                                        <p:attrNameLst>
                                          <p:attrName>style.visibility</p:attrName>
                                        </p:attrNameLst>
                                      </p:cBhvr>
                                      <p:to>
                                        <p:strVal val="visible"/>
                                      </p:to>
                                    </p:set>
                                    <p:animEffect transition="in" filter="slide(fromLeft)">
                                      <p:cBhvr>
                                        <p:cTn id="63" dur="500"/>
                                        <p:tgtEl>
                                          <p:spTgt spid="5"/>
                                        </p:tgtEl>
                                      </p:cBhvr>
                                    </p:animEffect>
                                  </p:childTnLst>
                                </p:cTn>
                              </p:par>
                              <p:par>
                                <p:cTn id="64" presetID="12" presetClass="entr" presetSubtype="8" fill="hold" grpId="0" nodeType="withEffect">
                                  <p:stCondLst>
                                    <p:cond delay="1400"/>
                                  </p:stCondLst>
                                  <p:childTnLst>
                                    <p:set>
                                      <p:cBhvr>
                                        <p:cTn id="65" dur="1" fill="hold">
                                          <p:stCondLst>
                                            <p:cond delay="0"/>
                                          </p:stCondLst>
                                        </p:cTn>
                                        <p:tgtEl>
                                          <p:spTgt spid="6"/>
                                        </p:tgtEl>
                                        <p:attrNameLst>
                                          <p:attrName>style.visibility</p:attrName>
                                        </p:attrNameLst>
                                      </p:cBhvr>
                                      <p:to>
                                        <p:strVal val="visible"/>
                                      </p:to>
                                    </p:set>
                                    <p:animEffect transition="in" filter="slide(fromLeft)">
                                      <p:cBhvr>
                                        <p:cTn id="66" dur="500"/>
                                        <p:tgtEl>
                                          <p:spTgt spid="6"/>
                                        </p:tgtEl>
                                      </p:cBhvr>
                                    </p:animEffect>
                                  </p:childTnLst>
                                </p:cTn>
                              </p:par>
                              <p:par>
                                <p:cTn id="67" presetID="12" presetClass="entr" presetSubtype="8" fill="hold" grpId="0" nodeType="withEffect">
                                  <p:stCondLst>
                                    <p:cond delay="1400"/>
                                  </p:stCondLst>
                                  <p:childTnLst>
                                    <p:set>
                                      <p:cBhvr>
                                        <p:cTn id="68" dur="1" fill="hold">
                                          <p:stCondLst>
                                            <p:cond delay="0"/>
                                          </p:stCondLst>
                                        </p:cTn>
                                        <p:tgtEl>
                                          <p:spTgt spid="7"/>
                                        </p:tgtEl>
                                        <p:attrNameLst>
                                          <p:attrName>style.visibility</p:attrName>
                                        </p:attrNameLst>
                                      </p:cBhvr>
                                      <p:to>
                                        <p:strVal val="visible"/>
                                      </p:to>
                                    </p:set>
                                    <p:animEffect transition="in" filter="slide(fromLeft)">
                                      <p:cBhvr>
                                        <p:cTn id="69" dur="500"/>
                                        <p:tgtEl>
                                          <p:spTgt spid="7"/>
                                        </p:tgtEl>
                                      </p:cBhvr>
                                    </p:animEffect>
                                  </p:childTnLst>
                                </p:cTn>
                              </p:par>
                              <p:par>
                                <p:cTn id="70" presetID="12" presetClass="entr" presetSubtype="8" fill="hold" grpId="0" nodeType="withEffect">
                                  <p:stCondLst>
                                    <p:cond delay="1400"/>
                                  </p:stCondLst>
                                  <p:childTnLst>
                                    <p:set>
                                      <p:cBhvr>
                                        <p:cTn id="71" dur="1" fill="hold">
                                          <p:stCondLst>
                                            <p:cond delay="0"/>
                                          </p:stCondLst>
                                        </p:cTn>
                                        <p:tgtEl>
                                          <p:spTgt spid="8"/>
                                        </p:tgtEl>
                                        <p:attrNameLst>
                                          <p:attrName>style.visibility</p:attrName>
                                        </p:attrNameLst>
                                      </p:cBhvr>
                                      <p:to>
                                        <p:strVal val="visible"/>
                                      </p:to>
                                    </p:set>
                                    <p:animEffect transition="in" filter="slide(fromLeft)">
                                      <p:cBhvr>
                                        <p:cTn id="72" dur="500"/>
                                        <p:tgtEl>
                                          <p:spTgt spid="8"/>
                                        </p:tgtEl>
                                      </p:cBhvr>
                                    </p:animEffect>
                                  </p:childTnLst>
                                </p:cTn>
                              </p:par>
                              <p:par>
                                <p:cTn id="73" presetID="1" presetClass="entr" presetSubtype="0" fill="hold" nodeType="withEffect">
                                  <p:stCondLst>
                                    <p:cond delay="300"/>
                                  </p:stCondLst>
                                  <p:childTnLst>
                                    <p:set>
                                      <p:cBhvr>
                                        <p:cTn id="74" dur="1" fill="hold">
                                          <p:stCondLst>
                                            <p:cond delay="0"/>
                                          </p:stCondLst>
                                        </p:cTn>
                                        <p:tgtEl>
                                          <p:spTgt spid="14345"/>
                                        </p:tgtEl>
                                        <p:attrNameLst>
                                          <p:attrName>style.visibility</p:attrName>
                                        </p:attrNameLst>
                                      </p:cBhvr>
                                      <p:to>
                                        <p:strVal val="visible"/>
                                      </p:to>
                                    </p:set>
                                  </p:childTnLst>
                                </p:cTn>
                              </p:par>
                              <p:par>
                                <p:cTn id="75" presetID="0" presetClass="path" presetSubtype="0" accel="50000" decel="50000" fill="hold" nodeType="withEffect">
                                  <p:stCondLst>
                                    <p:cond delay="300"/>
                                  </p:stCondLst>
                                  <p:childTnLst>
                                    <p:animMotion origin="layout" path="M -7.77778E-6 -6.60902E-7 L 0.0611 -0.36566 " pathEditMode="relative" ptsTypes="AA">
                                      <p:cBhvr>
                                        <p:cTn id="76" dur="500" spd="-100000" fill="hold"/>
                                        <p:tgtEl>
                                          <p:spTgt spid="14345"/>
                                        </p:tgtEl>
                                        <p:attrNameLst>
                                          <p:attrName>ppt_x</p:attrName>
                                          <p:attrName>ppt_y</p:attrName>
                                        </p:attrNameLst>
                                      </p:cBhvr>
                                    </p:animMotion>
                                  </p:childTnLst>
                                </p:cTn>
                              </p:par>
                              <p:par>
                                <p:cTn id="77" presetID="1" presetClass="entr" presetSubtype="0" fill="hold" nodeType="withEffect">
                                  <p:stCondLst>
                                    <p:cond delay="300"/>
                                  </p:stCondLst>
                                  <p:childTnLst>
                                    <p:set>
                                      <p:cBhvr>
                                        <p:cTn id="78" dur="1" fill="hold">
                                          <p:stCondLst>
                                            <p:cond delay="0"/>
                                          </p:stCondLst>
                                        </p:cTn>
                                        <p:tgtEl>
                                          <p:spTgt spid="9"/>
                                        </p:tgtEl>
                                        <p:attrNameLst>
                                          <p:attrName>style.visibility</p:attrName>
                                        </p:attrNameLst>
                                      </p:cBhvr>
                                      <p:to>
                                        <p:strVal val="visible"/>
                                      </p:to>
                                    </p:set>
                                  </p:childTnLst>
                                </p:cTn>
                              </p:par>
                              <p:par>
                                <p:cTn id="79" presetID="0" presetClass="path" presetSubtype="0" accel="50000" decel="50000" fill="hold" nodeType="withEffect">
                                  <p:stCondLst>
                                    <p:cond delay="300"/>
                                  </p:stCondLst>
                                  <p:childTnLst>
                                    <p:animMotion origin="layout" path="M -7.77778E-6 -6.60902E-7 L 0.0611 -0.36566 " pathEditMode="relative" ptsTypes="AA">
                                      <p:cBhvr>
                                        <p:cTn id="80" dur="500" spd="-100000" fill="hold"/>
                                        <p:tgtEl>
                                          <p:spTgt spid="9"/>
                                        </p:tgtEl>
                                        <p:attrNameLst>
                                          <p:attrName>ppt_x</p:attrName>
                                          <p:attrName>ppt_y</p:attrName>
                                        </p:attrNameLst>
                                      </p:cBhvr>
                                    </p:animMotion>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000" fill="hold">
                                          <p:stCondLst>
                                            <p:cond delay="0"/>
                                          </p:stCondLst>
                                        </p:cTn>
                                        <p:tgtEl>
                                          <p:spTgt spid="13346"/>
                                        </p:tgtEl>
                                        <p:attrNameLst>
                                          <p:attrName>style.visibility</p:attrName>
                                        </p:attrNameLst>
                                      </p:cBhvr>
                                      <p:to>
                                        <p:strVal val="visible"/>
                                      </p:to>
                                    </p:set>
                                    <p:anim calcmode="lin" valueType="num">
                                      <p:cBhvr additive="base">
                                        <p:cTn id="85" dur="1000" fill="hold"/>
                                        <p:tgtEl>
                                          <p:spTgt spid="13346"/>
                                        </p:tgtEl>
                                        <p:attrNameLst>
                                          <p:attrName>ppt_x</p:attrName>
                                        </p:attrNameLst>
                                      </p:cBhvr>
                                      <p:tavLst>
                                        <p:tav tm="0">
                                          <p:val>
                                            <p:strVal val="#ppt_x"/>
                                          </p:val>
                                        </p:tav>
                                        <p:tav tm="100000">
                                          <p:val>
                                            <p:strVal val="#ppt_x"/>
                                          </p:val>
                                        </p:tav>
                                      </p:tavLst>
                                    </p:anim>
                                    <p:anim calcmode="lin" valueType="num">
                                      <p:cBhvr additive="base">
                                        <p:cTn id="86" dur="1000" fill="hold"/>
                                        <p:tgtEl>
                                          <p:spTgt spid="13346"/>
                                        </p:tgtEl>
                                        <p:attrNameLst>
                                          <p:attrName>ppt_y</p:attrName>
                                        </p:attrNameLst>
                                      </p:cBhvr>
                                      <p:tavLst>
                                        <p:tav tm="0">
                                          <p:val>
                                            <p:strVal val="1+#ppt_h/2"/>
                                          </p:val>
                                        </p:tav>
                                        <p:tav tm="100000">
                                          <p:val>
                                            <p:strVal val="#ppt_y"/>
                                          </p:val>
                                        </p:tav>
                                      </p:tavLst>
                                    </p:anim>
                                  </p:childTnLst>
                                </p:cTn>
                              </p:par>
                              <p:par>
                                <p:cTn id="87" presetID="22" presetClass="entr" presetSubtype="1" fill="hold" nodeType="withEffect">
                                  <p:stCondLst>
                                    <p:cond delay="200"/>
                                  </p:stCondLst>
                                  <p:childTnLst>
                                    <p:set>
                                      <p:cBhvr>
                                        <p:cTn id="88" dur="1" fill="hold">
                                          <p:stCondLst>
                                            <p:cond delay="0"/>
                                          </p:stCondLst>
                                        </p:cTn>
                                        <p:tgtEl>
                                          <p:spTgt spid="10"/>
                                        </p:tgtEl>
                                        <p:attrNameLst>
                                          <p:attrName>style.visibility</p:attrName>
                                        </p:attrNameLst>
                                      </p:cBhvr>
                                      <p:to>
                                        <p:strVal val="visible"/>
                                      </p:to>
                                    </p:set>
                                    <p:animEffect transition="in" filter="wipe(up)">
                                      <p:cBhvr>
                                        <p:cTn id="89" dur="500"/>
                                        <p:tgtEl>
                                          <p:spTgt spid="10"/>
                                        </p:tgtEl>
                                      </p:cBhvr>
                                    </p:animEffect>
                                  </p:childTnLst>
                                </p:cTn>
                              </p:par>
                              <p:par>
                                <p:cTn id="90" presetID="22" presetClass="entr" presetSubtype="1" fill="hold" nodeType="withEffect">
                                  <p:stCondLst>
                                    <p:cond delay="200"/>
                                  </p:stCondLst>
                                  <p:childTnLst>
                                    <p:set>
                                      <p:cBhvr>
                                        <p:cTn id="91" dur="1" fill="hold">
                                          <p:stCondLst>
                                            <p:cond delay="0"/>
                                          </p:stCondLst>
                                        </p:cTn>
                                        <p:tgtEl>
                                          <p:spTgt spid="11"/>
                                        </p:tgtEl>
                                        <p:attrNameLst>
                                          <p:attrName>style.visibility</p:attrName>
                                        </p:attrNameLst>
                                      </p:cBhvr>
                                      <p:to>
                                        <p:strVal val="visible"/>
                                      </p:to>
                                    </p:set>
                                    <p:animEffect transition="in" filter="wipe(up)">
                                      <p:cBhvr>
                                        <p:cTn id="92" dur="500"/>
                                        <p:tgtEl>
                                          <p:spTgt spid="11"/>
                                        </p:tgtEl>
                                      </p:cBhvr>
                                    </p:animEffect>
                                  </p:childTnLst>
                                </p:cTn>
                              </p:par>
                            </p:childTnLst>
                          </p:cTn>
                        </p:par>
                        <p:par>
                          <p:cTn id="93" fill="hold">
                            <p:stCondLst>
                              <p:cond delay="1000"/>
                            </p:stCondLst>
                            <p:childTnLst>
                              <p:par>
                                <p:cTn id="94" presetID="21" presetClass="entr" presetSubtype="1" fill="hold" grpId="0" nodeType="afterEffect">
                                  <p:stCondLst>
                                    <p:cond delay="0"/>
                                  </p:stCondLst>
                                  <p:childTnLst>
                                    <p:set>
                                      <p:cBhvr>
                                        <p:cTn id="95" dur="1" fill="hold">
                                          <p:stCondLst>
                                            <p:cond delay="0"/>
                                          </p:stCondLst>
                                        </p:cTn>
                                        <p:tgtEl>
                                          <p:spTgt spid="11266"/>
                                        </p:tgtEl>
                                        <p:attrNameLst>
                                          <p:attrName>style.visibility</p:attrName>
                                        </p:attrNameLst>
                                      </p:cBhvr>
                                      <p:to>
                                        <p:strVal val="visible"/>
                                      </p:to>
                                    </p:set>
                                    <p:animEffect transition="in" filter="wheel(1)">
                                      <p:cBhvr>
                                        <p:cTn id="96" dur="2000"/>
                                        <p:tgtEl>
                                          <p:spTgt spid="11266"/>
                                        </p:tgtEl>
                                      </p:cBhvr>
                                    </p:animEffect>
                                  </p:childTnLst>
                                </p:cTn>
                              </p:par>
                              <p:par>
                                <p:cTn id="97" presetID="22" presetClass="entr" presetSubtype="8" fill="hold" nodeType="withEffect">
                                  <p:stCondLst>
                                    <p:cond delay="0"/>
                                  </p:stCondLst>
                                  <p:childTnLst>
                                    <p:set>
                                      <p:cBhvr>
                                        <p:cTn id="98" dur="1" fill="hold">
                                          <p:stCondLst>
                                            <p:cond delay="0"/>
                                          </p:stCondLst>
                                        </p:cTn>
                                        <p:tgtEl>
                                          <p:spTgt spid="11267"/>
                                        </p:tgtEl>
                                        <p:attrNameLst>
                                          <p:attrName>style.visibility</p:attrName>
                                        </p:attrNameLst>
                                      </p:cBhvr>
                                      <p:to>
                                        <p:strVal val="visible"/>
                                      </p:to>
                                    </p:set>
                                    <p:animEffect transition="in" filter="wipe(left)">
                                      <p:cBhvr>
                                        <p:cTn id="99" dur="2000"/>
                                        <p:tgtEl>
                                          <p:spTgt spid="11267"/>
                                        </p:tgtEl>
                                      </p:cBhvr>
                                    </p:animEffect>
                                  </p:childTnLst>
                                </p:cTn>
                              </p:par>
                            </p:childTnLst>
                          </p:cTn>
                        </p:par>
                        <p:par>
                          <p:cTn id="100" fill="hold">
                            <p:stCondLst>
                              <p:cond delay="3000"/>
                            </p:stCondLst>
                            <p:childTnLst>
                              <p:par>
                                <p:cTn id="101" presetID="31" presetClass="entr" presetSubtype="0" fill="hold" grpId="0" nodeType="afterEffect">
                                  <p:stCondLst>
                                    <p:cond delay="0"/>
                                  </p:stCondLst>
                                  <p:childTnLst>
                                    <p:set>
                                      <p:cBhvr>
                                        <p:cTn id="102" dur="1" fill="hold">
                                          <p:stCondLst>
                                            <p:cond delay="0"/>
                                          </p:stCondLst>
                                        </p:cTn>
                                        <p:tgtEl>
                                          <p:spTgt spid="11270"/>
                                        </p:tgtEl>
                                        <p:attrNameLst>
                                          <p:attrName>style.visibility</p:attrName>
                                        </p:attrNameLst>
                                      </p:cBhvr>
                                      <p:to>
                                        <p:strVal val="visible"/>
                                      </p:to>
                                    </p:set>
                                    <p:anim calcmode="lin" valueType="num">
                                      <p:cBhvr>
                                        <p:cTn id="103" dur="500" fill="hold"/>
                                        <p:tgtEl>
                                          <p:spTgt spid="11270"/>
                                        </p:tgtEl>
                                        <p:attrNameLst>
                                          <p:attrName>ppt_w</p:attrName>
                                        </p:attrNameLst>
                                      </p:cBhvr>
                                      <p:tavLst>
                                        <p:tav tm="0">
                                          <p:val>
                                            <p:fltVal val="0"/>
                                          </p:val>
                                        </p:tav>
                                        <p:tav tm="100000">
                                          <p:val>
                                            <p:strVal val="#ppt_w"/>
                                          </p:val>
                                        </p:tav>
                                      </p:tavLst>
                                    </p:anim>
                                    <p:anim calcmode="lin" valueType="num">
                                      <p:cBhvr>
                                        <p:cTn id="104" dur="500" fill="hold"/>
                                        <p:tgtEl>
                                          <p:spTgt spid="11270"/>
                                        </p:tgtEl>
                                        <p:attrNameLst>
                                          <p:attrName>ppt_h</p:attrName>
                                        </p:attrNameLst>
                                      </p:cBhvr>
                                      <p:tavLst>
                                        <p:tav tm="0">
                                          <p:val>
                                            <p:fltVal val="0"/>
                                          </p:val>
                                        </p:tav>
                                        <p:tav tm="100000">
                                          <p:val>
                                            <p:strVal val="#ppt_h"/>
                                          </p:val>
                                        </p:tav>
                                      </p:tavLst>
                                    </p:anim>
                                    <p:anim calcmode="lin" valueType="num">
                                      <p:cBhvr>
                                        <p:cTn id="105" dur="500" fill="hold"/>
                                        <p:tgtEl>
                                          <p:spTgt spid="11270"/>
                                        </p:tgtEl>
                                        <p:attrNameLst>
                                          <p:attrName>style.rotation</p:attrName>
                                        </p:attrNameLst>
                                      </p:cBhvr>
                                      <p:tavLst>
                                        <p:tav tm="0">
                                          <p:val>
                                            <p:fltVal val="90"/>
                                          </p:val>
                                        </p:tav>
                                        <p:tav tm="100000">
                                          <p:val>
                                            <p:fltVal val="0"/>
                                          </p:val>
                                        </p:tav>
                                      </p:tavLst>
                                    </p:anim>
                                    <p:animEffect transition="in" filter="fade">
                                      <p:cBhvr>
                                        <p:cTn id="106" dur="500"/>
                                        <p:tgtEl>
                                          <p:spTgt spid="11270"/>
                                        </p:tgtEl>
                                      </p:cBhvr>
                                    </p:animEffect>
                                  </p:childTnLst>
                                </p:cTn>
                              </p:par>
                            </p:childTnLst>
                          </p:cTn>
                        </p:par>
                        <p:par>
                          <p:cTn id="107" fill="hold">
                            <p:stCondLst>
                              <p:cond delay="3500"/>
                            </p:stCondLst>
                            <p:childTnLst>
                              <p:par>
                                <p:cTn id="108" presetID="31" presetClass="entr" presetSubtype="0" fill="hold" nodeType="afterEffect">
                                  <p:stCondLst>
                                    <p:cond delay="0"/>
                                  </p:stCondLst>
                                  <p:childTnLst>
                                    <p:set>
                                      <p:cBhvr>
                                        <p:cTn id="109" dur="1" fill="hold">
                                          <p:stCondLst>
                                            <p:cond delay="0"/>
                                          </p:stCondLst>
                                        </p:cTn>
                                        <p:tgtEl>
                                          <p:spTgt spid="11271"/>
                                        </p:tgtEl>
                                        <p:attrNameLst>
                                          <p:attrName>style.visibility</p:attrName>
                                        </p:attrNameLst>
                                      </p:cBhvr>
                                      <p:to>
                                        <p:strVal val="visible"/>
                                      </p:to>
                                    </p:set>
                                    <p:anim calcmode="lin" valueType="num">
                                      <p:cBhvr>
                                        <p:cTn id="110" dur="500" fill="hold"/>
                                        <p:tgtEl>
                                          <p:spTgt spid="11271"/>
                                        </p:tgtEl>
                                        <p:attrNameLst>
                                          <p:attrName>ppt_w</p:attrName>
                                        </p:attrNameLst>
                                      </p:cBhvr>
                                      <p:tavLst>
                                        <p:tav tm="0">
                                          <p:val>
                                            <p:fltVal val="0"/>
                                          </p:val>
                                        </p:tav>
                                        <p:tav tm="100000">
                                          <p:val>
                                            <p:strVal val="#ppt_w"/>
                                          </p:val>
                                        </p:tav>
                                      </p:tavLst>
                                    </p:anim>
                                    <p:anim calcmode="lin" valueType="num">
                                      <p:cBhvr>
                                        <p:cTn id="111" dur="500" fill="hold"/>
                                        <p:tgtEl>
                                          <p:spTgt spid="11271"/>
                                        </p:tgtEl>
                                        <p:attrNameLst>
                                          <p:attrName>ppt_h</p:attrName>
                                        </p:attrNameLst>
                                      </p:cBhvr>
                                      <p:tavLst>
                                        <p:tav tm="0">
                                          <p:val>
                                            <p:fltVal val="0"/>
                                          </p:val>
                                        </p:tav>
                                        <p:tav tm="100000">
                                          <p:val>
                                            <p:strVal val="#ppt_h"/>
                                          </p:val>
                                        </p:tav>
                                      </p:tavLst>
                                    </p:anim>
                                    <p:anim calcmode="lin" valueType="num">
                                      <p:cBhvr>
                                        <p:cTn id="112" dur="500" fill="hold"/>
                                        <p:tgtEl>
                                          <p:spTgt spid="11271"/>
                                        </p:tgtEl>
                                        <p:attrNameLst>
                                          <p:attrName>style.rotation</p:attrName>
                                        </p:attrNameLst>
                                      </p:cBhvr>
                                      <p:tavLst>
                                        <p:tav tm="0">
                                          <p:val>
                                            <p:fltVal val="90"/>
                                          </p:val>
                                        </p:tav>
                                        <p:tav tm="100000">
                                          <p:val>
                                            <p:fltVal val="0"/>
                                          </p:val>
                                        </p:tav>
                                      </p:tavLst>
                                    </p:anim>
                                    <p:animEffect transition="in" filter="fade">
                                      <p:cBhvr>
                                        <p:cTn id="113" dur="500"/>
                                        <p:tgtEl>
                                          <p:spTgt spid="11271"/>
                                        </p:tgtEl>
                                      </p:cBhvr>
                                    </p:animEffect>
                                  </p:childTnLst>
                                </p:cTn>
                              </p:par>
                            </p:childTnLst>
                          </p:cTn>
                        </p:par>
                        <p:par>
                          <p:cTn id="114" fill="hold">
                            <p:stCondLst>
                              <p:cond delay="4000"/>
                            </p:stCondLst>
                            <p:childTnLst>
                              <p:par>
                                <p:cTn id="115" presetID="41" presetClass="entr" presetSubtype="0" fill="hold" grpId="0" nodeType="afterEffect">
                                  <p:stCondLst>
                                    <p:cond delay="0"/>
                                  </p:stCondLst>
                                  <p:iterate type="lt">
                                    <p:tmPct val="10000"/>
                                  </p:iterate>
                                  <p:childTnLst>
                                    <p:set>
                                      <p:cBhvr>
                                        <p:cTn id="116" dur="1" fill="hold">
                                          <p:stCondLst>
                                            <p:cond delay="0"/>
                                          </p:stCondLst>
                                        </p:cTn>
                                        <p:tgtEl>
                                          <p:spTgt spid="11272"/>
                                        </p:tgtEl>
                                        <p:attrNameLst>
                                          <p:attrName>style.visibility</p:attrName>
                                        </p:attrNameLst>
                                      </p:cBhvr>
                                      <p:to>
                                        <p:strVal val="visible"/>
                                      </p:to>
                                    </p:set>
                                    <p:anim calcmode="lin" valueType="num">
                                      <p:cBhvr>
                                        <p:cTn id="117" dur="500" fill="hold"/>
                                        <p:tgtEl>
                                          <p:spTgt spid="11272"/>
                                        </p:tgtEl>
                                        <p:attrNameLst>
                                          <p:attrName>ppt_x</p:attrName>
                                        </p:attrNameLst>
                                      </p:cBhvr>
                                      <p:tavLst>
                                        <p:tav tm="0">
                                          <p:val>
                                            <p:strVal val="#ppt_x"/>
                                          </p:val>
                                        </p:tav>
                                        <p:tav tm="50000">
                                          <p:val>
                                            <p:strVal val="#ppt_x+.1"/>
                                          </p:val>
                                        </p:tav>
                                        <p:tav tm="100000">
                                          <p:val>
                                            <p:strVal val="#ppt_x"/>
                                          </p:val>
                                        </p:tav>
                                      </p:tavLst>
                                    </p:anim>
                                    <p:anim calcmode="lin" valueType="num">
                                      <p:cBhvr>
                                        <p:cTn id="118" dur="500" fill="hold"/>
                                        <p:tgtEl>
                                          <p:spTgt spid="11272"/>
                                        </p:tgtEl>
                                        <p:attrNameLst>
                                          <p:attrName>ppt_y</p:attrName>
                                        </p:attrNameLst>
                                      </p:cBhvr>
                                      <p:tavLst>
                                        <p:tav tm="0">
                                          <p:val>
                                            <p:strVal val="#ppt_y"/>
                                          </p:val>
                                        </p:tav>
                                        <p:tav tm="100000">
                                          <p:val>
                                            <p:strVal val="#ppt_y"/>
                                          </p:val>
                                        </p:tav>
                                      </p:tavLst>
                                    </p:anim>
                                    <p:anim calcmode="lin" valueType="num">
                                      <p:cBhvr>
                                        <p:cTn id="119" dur="500" fill="hold"/>
                                        <p:tgtEl>
                                          <p:spTgt spid="11272"/>
                                        </p:tgtEl>
                                        <p:attrNameLst>
                                          <p:attrName>ppt_h</p:attrName>
                                        </p:attrNameLst>
                                      </p:cBhvr>
                                      <p:tavLst>
                                        <p:tav tm="0">
                                          <p:val>
                                            <p:strVal val="#ppt_h/10"/>
                                          </p:val>
                                        </p:tav>
                                        <p:tav tm="50000">
                                          <p:val>
                                            <p:strVal val="#ppt_h+.01"/>
                                          </p:val>
                                        </p:tav>
                                        <p:tav tm="100000">
                                          <p:val>
                                            <p:strVal val="#ppt_h"/>
                                          </p:val>
                                        </p:tav>
                                      </p:tavLst>
                                    </p:anim>
                                    <p:anim calcmode="lin" valueType="num">
                                      <p:cBhvr>
                                        <p:cTn id="120" dur="500" fill="hold"/>
                                        <p:tgtEl>
                                          <p:spTgt spid="11272"/>
                                        </p:tgtEl>
                                        <p:attrNameLst>
                                          <p:attrName>ppt_w</p:attrName>
                                        </p:attrNameLst>
                                      </p:cBhvr>
                                      <p:tavLst>
                                        <p:tav tm="0">
                                          <p:val>
                                            <p:strVal val="#ppt_w/10"/>
                                          </p:val>
                                        </p:tav>
                                        <p:tav tm="50000">
                                          <p:val>
                                            <p:strVal val="#ppt_w+.01"/>
                                          </p:val>
                                        </p:tav>
                                        <p:tav tm="100000">
                                          <p:val>
                                            <p:strVal val="#ppt_w"/>
                                          </p:val>
                                        </p:tav>
                                      </p:tavLst>
                                    </p:anim>
                                    <p:animEffect transition="in" filter="fade">
                                      <p:cBhvr>
                                        <p:cTn id="121" dur="500" tmFilter="0,0; .5, 1; 1, 1"/>
                                        <p:tgtEl>
                                          <p:spTgt spid="11272"/>
                                        </p:tgtEl>
                                      </p:cBhvr>
                                    </p:animEffect>
                                  </p:childTnLst>
                                </p:cTn>
                              </p:par>
                              <p:par>
                                <p:cTn id="122" presetID="1" presetClass="entr" presetSubtype="0" fill="hold" nodeType="withEffect">
                                  <p:stCondLst>
                                    <p:cond delay="200"/>
                                  </p:stCondLst>
                                  <p:childTnLst>
                                    <p:set>
                                      <p:cBhvr>
                                        <p:cTn id="123" dur="1" fill="hold">
                                          <p:stCondLst>
                                            <p:cond delay="0"/>
                                          </p:stCondLst>
                                        </p:cTn>
                                        <p:tgtEl>
                                          <p:spTgt spid="12"/>
                                        </p:tgtEl>
                                        <p:attrNameLst>
                                          <p:attrName>style.visibility</p:attrName>
                                        </p:attrNameLst>
                                      </p:cBhvr>
                                      <p:to>
                                        <p:strVal val="visible"/>
                                      </p:to>
                                    </p:set>
                                  </p:childTnLst>
                                </p:cTn>
                              </p:par>
                              <p:par>
                                <p:cTn id="124" presetID="0" presetClass="path" presetSubtype="0" accel="50000" decel="50000" fill="hold" nodeType="withEffect">
                                  <p:stCondLst>
                                    <p:cond delay="200"/>
                                  </p:stCondLst>
                                  <p:childTnLst>
                                    <p:animMotion origin="layout" path="M -8.33333E-7 1.76089E-6 L -0.1158 0.69755 " pathEditMode="relative" ptsTypes="AA">
                                      <p:cBhvr>
                                        <p:cTn id="125" dur="1000" spd="-100000" fill="hold"/>
                                        <p:tgtEl>
                                          <p:spTgt spid="12"/>
                                        </p:tgtEl>
                                        <p:attrNameLst>
                                          <p:attrName>ppt_x</p:attrName>
                                          <p:attrName>ppt_y</p:attrName>
                                        </p:attrNameLst>
                                      </p:cBhvr>
                                    </p:animMotion>
                                  </p:childTnLst>
                                </p:cTn>
                              </p:par>
                            </p:childTnLst>
                          </p:cTn>
                        </p:par>
                        <p:par>
                          <p:cTn id="126" fill="hold">
                            <p:stCondLst>
                              <p:cond delay="5449"/>
                            </p:stCondLst>
                            <p:childTnLst>
                              <p:par>
                                <p:cTn id="127" presetID="22" presetClass="entr" presetSubtype="1" fill="hold" grpId="0" nodeType="afterEffect">
                                  <p:stCondLst>
                                    <p:cond delay="0"/>
                                  </p:stCondLst>
                                  <p:childTnLst>
                                    <p:set>
                                      <p:cBhvr>
                                        <p:cTn id="128" dur="1" fill="hold">
                                          <p:stCondLst>
                                            <p:cond delay="0"/>
                                          </p:stCondLst>
                                        </p:cTn>
                                        <p:tgtEl>
                                          <p:spTgt spid="31"/>
                                        </p:tgtEl>
                                        <p:attrNameLst>
                                          <p:attrName>style.visibility</p:attrName>
                                        </p:attrNameLst>
                                      </p:cBhvr>
                                      <p:to>
                                        <p:strVal val="visible"/>
                                      </p:to>
                                    </p:set>
                                    <p:animEffect transition="in" filter="wipe(up)">
                                      <p:cBhvr>
                                        <p:cTn id="1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0" grpId="0" bldLvl="0" animBg="1"/>
      <p:bldP spid="2" grpId="0" bldLvl="0" animBg="1"/>
      <p:bldP spid="3" grpId="0" bldLvl="0" animBg="1"/>
      <p:bldP spid="4" grpId="0" bldLvl="0" animBg="1"/>
      <p:bldP spid="5" grpId="0" bldLvl="0" animBg="1"/>
      <p:bldP spid="6" grpId="0" bldLvl="0" animBg="1"/>
      <p:bldP spid="7" grpId="0" bldLvl="0" animBg="1"/>
      <p:bldP spid="8" grpId="0" bldLvl="0" animBg="1"/>
      <p:bldP spid="11266" grpId="0" bldLvl="0" animBg="1"/>
      <p:bldP spid="11270" grpId="0"/>
      <p:bldP spid="11272"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grpSp>
        <p:nvGrpSpPr>
          <p:cNvPr id="2" name="组合 1"/>
          <p:cNvGrpSpPr/>
          <p:nvPr/>
        </p:nvGrpSpPr>
        <p:grpSpPr>
          <a:xfrm>
            <a:off x="884431" y="1633992"/>
            <a:ext cx="10635863" cy="4079875"/>
            <a:chOff x="1058547" y="2140962"/>
            <a:chExt cx="10635863" cy="4079875"/>
          </a:xfrm>
        </p:grpSpPr>
        <p:sp>
          <p:nvSpPr>
            <p:cNvPr id="26" name="Freeform 5"/>
            <p:cNvSpPr/>
            <p:nvPr/>
          </p:nvSpPr>
          <p:spPr bwMode="auto">
            <a:xfrm rot="5400000">
              <a:off x="1748615" y="2276652"/>
              <a:ext cx="2386642" cy="21152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A5514"/>
            </a:solidFill>
            <a:ln w="38100">
              <a:solidFill>
                <a:srgbClr val="EA551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13" tIns="48207" rIns="96413" bIns="48207" numCol="1" spcCol="0" rtlCol="0" fromWordArt="0" anchor="ctr" anchorCtr="0" forceAA="0" compatLnSpc="1">
              <a:noAutofit/>
            </a:bodyPr>
            <a:lstStyle/>
            <a:p>
              <a:pPr algn="ctr" defTabSz="963930"/>
              <a:endParaRPr lang="zh-CN" altLang="en-US" sz="1900">
                <a:solidFill>
                  <a:prstClr val="white"/>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27" name="Freeform 5"/>
            <p:cNvSpPr/>
            <p:nvPr/>
          </p:nvSpPr>
          <p:spPr bwMode="auto">
            <a:xfrm rot="5400000">
              <a:off x="5236891" y="2276652"/>
              <a:ext cx="2386642" cy="21152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A5514"/>
            </a:solidFill>
            <a:ln w="38100">
              <a:solidFill>
                <a:srgbClr val="EA551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13" tIns="48207" rIns="96413" bIns="48207" numCol="1" spcCol="0" rtlCol="0" fromWordArt="0" anchor="ctr" anchorCtr="0" forceAA="0" compatLnSpc="1">
              <a:noAutofit/>
            </a:bodyPr>
            <a:lstStyle/>
            <a:p>
              <a:pPr algn="ctr" defTabSz="963930"/>
              <a:endParaRPr lang="zh-CN" altLang="en-US" sz="1900">
                <a:solidFill>
                  <a:prstClr val="white"/>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28" name="Freeform 5"/>
            <p:cNvSpPr/>
            <p:nvPr/>
          </p:nvSpPr>
          <p:spPr bwMode="auto">
            <a:xfrm rot="5400000">
              <a:off x="8725168" y="2276652"/>
              <a:ext cx="2386642" cy="21152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A5514"/>
            </a:solidFill>
            <a:ln w="38100">
              <a:solidFill>
                <a:srgbClr val="EA551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13" tIns="48207" rIns="96413" bIns="48207" numCol="1" spcCol="0" rtlCol="0" fromWordArt="0" anchor="ctr" anchorCtr="0" forceAA="0" compatLnSpc="1">
              <a:noAutofit/>
            </a:bodyPr>
            <a:lstStyle/>
            <a:p>
              <a:pPr algn="ctr" defTabSz="963930"/>
              <a:endParaRPr lang="zh-CN" altLang="en-US" sz="1900">
                <a:solidFill>
                  <a:prstClr val="white"/>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grpSp>
          <p:nvGrpSpPr>
            <p:cNvPr id="29" name="组合 28"/>
            <p:cNvGrpSpPr/>
            <p:nvPr/>
          </p:nvGrpSpPr>
          <p:grpSpPr>
            <a:xfrm>
              <a:off x="3934313" y="3094200"/>
              <a:ext cx="1492921" cy="480166"/>
              <a:chOff x="3728840" y="2934600"/>
              <a:chExt cx="1415916" cy="455399"/>
            </a:xfrm>
          </p:grpSpPr>
          <p:cxnSp>
            <p:nvCxnSpPr>
              <p:cNvPr id="30" name="直接连接符 29"/>
              <p:cNvCxnSpPr/>
              <p:nvPr/>
            </p:nvCxnSpPr>
            <p:spPr>
              <a:xfrm flipV="1">
                <a:off x="4663948" y="3162299"/>
                <a:ext cx="370411" cy="1"/>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3842225" y="3162299"/>
                <a:ext cx="370411" cy="1"/>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4214126" y="2934600"/>
                <a:ext cx="455399" cy="455399"/>
                <a:chOff x="4108450" y="2661285"/>
                <a:chExt cx="666750" cy="666750"/>
              </a:xfrm>
            </p:grpSpPr>
            <p:sp>
              <p:nvSpPr>
                <p:cNvPr id="35" name="椭圆 34"/>
                <p:cNvSpPr/>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a:endParaRPr lang="zh-CN" altLang="en-US" sz="1900">
                    <a:solidFill>
                      <a:prstClr val="white"/>
                    </a:solidFill>
                    <a:latin typeface="Times New Roman" panose="02020603050405020304" charset="0"/>
                    <a:ea typeface="微软雅黑" panose="020B0503020204020204" pitchFamily="34" charset="-122"/>
                    <a:cs typeface="Times New Roman" panose="02020603050405020304" charset="0"/>
                  </a:endParaRPr>
                </a:p>
              </p:txBody>
            </p:sp>
            <p:sp>
              <p:nvSpPr>
                <p:cNvPr id="36" name="任意多边形 35"/>
                <p:cNvSpPr/>
                <p:nvPr/>
              </p:nvSpPr>
              <p:spPr>
                <a:xfrm rot="54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a:endParaRPr lang="zh-CN" altLang="en-US" sz="1900">
                    <a:solidFill>
                      <a:prstClr val="white"/>
                    </a:solidFill>
                    <a:latin typeface="Times New Roman" panose="02020603050405020304" charset="0"/>
                    <a:ea typeface="微软雅黑" panose="020B0503020204020204" pitchFamily="34" charset="-122"/>
                    <a:cs typeface="Times New Roman" panose="02020603050405020304" charset="0"/>
                  </a:endParaRPr>
                </a:p>
              </p:txBody>
            </p:sp>
          </p:grpSp>
          <p:sp>
            <p:nvSpPr>
              <p:cNvPr id="33" name="椭圆 32"/>
              <p:cNvSpPr/>
              <p:nvPr/>
            </p:nvSpPr>
            <p:spPr>
              <a:xfrm>
                <a:off x="3728840" y="3105175"/>
                <a:ext cx="114250" cy="114250"/>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a:endParaRPr lang="zh-CN" altLang="en-US" sz="1900">
                  <a:solidFill>
                    <a:prstClr val="white"/>
                  </a:solidFill>
                  <a:latin typeface="Times New Roman" panose="02020603050405020304" charset="0"/>
                  <a:ea typeface="微软雅黑" panose="020B0503020204020204" pitchFamily="34" charset="-122"/>
                  <a:cs typeface="Times New Roman" panose="02020603050405020304" charset="0"/>
                </a:endParaRPr>
              </a:p>
            </p:txBody>
          </p:sp>
          <p:sp>
            <p:nvSpPr>
              <p:cNvPr id="34" name="椭圆 33"/>
              <p:cNvSpPr/>
              <p:nvPr/>
            </p:nvSpPr>
            <p:spPr>
              <a:xfrm>
                <a:off x="5030506" y="3105175"/>
                <a:ext cx="114250" cy="114250"/>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a:endParaRPr lang="zh-CN" altLang="en-US" sz="1900">
                  <a:solidFill>
                    <a:prstClr val="white"/>
                  </a:solidFill>
                  <a:latin typeface="Times New Roman" panose="02020603050405020304" charset="0"/>
                  <a:ea typeface="微软雅黑" panose="020B0503020204020204" pitchFamily="34" charset="-122"/>
                  <a:cs typeface="Times New Roman" panose="02020603050405020304" charset="0"/>
                </a:endParaRPr>
              </a:p>
            </p:txBody>
          </p:sp>
        </p:grpSp>
        <p:grpSp>
          <p:nvGrpSpPr>
            <p:cNvPr id="37" name="组合 36"/>
            <p:cNvGrpSpPr/>
            <p:nvPr/>
          </p:nvGrpSpPr>
          <p:grpSpPr>
            <a:xfrm>
              <a:off x="7428831" y="3094200"/>
              <a:ext cx="1491039" cy="480166"/>
              <a:chOff x="7043109" y="2934600"/>
              <a:chExt cx="1414131" cy="455399"/>
            </a:xfrm>
          </p:grpSpPr>
          <p:cxnSp>
            <p:nvCxnSpPr>
              <p:cNvPr id="38" name="直接连接符 37"/>
              <p:cNvCxnSpPr/>
              <p:nvPr/>
            </p:nvCxnSpPr>
            <p:spPr>
              <a:xfrm flipV="1">
                <a:off x="7975493" y="3162299"/>
                <a:ext cx="370411" cy="1"/>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7153770" y="3162299"/>
                <a:ext cx="370411" cy="1"/>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7522475" y="2934600"/>
                <a:ext cx="455399" cy="455399"/>
                <a:chOff x="4108450" y="2661285"/>
                <a:chExt cx="666750" cy="666750"/>
              </a:xfrm>
            </p:grpSpPr>
            <p:sp>
              <p:nvSpPr>
                <p:cNvPr id="43" name="椭圆 42"/>
                <p:cNvSpPr/>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a:endParaRPr lang="zh-CN" altLang="en-US" sz="1900">
                    <a:solidFill>
                      <a:prstClr val="white"/>
                    </a:solidFill>
                    <a:latin typeface="Times New Roman" panose="02020603050405020304" charset="0"/>
                    <a:ea typeface="微软雅黑" panose="020B0503020204020204" pitchFamily="34" charset="-122"/>
                    <a:cs typeface="Times New Roman" panose="02020603050405020304" charset="0"/>
                  </a:endParaRPr>
                </a:p>
              </p:txBody>
            </p:sp>
            <p:sp>
              <p:nvSpPr>
                <p:cNvPr id="44" name="任意多边形 43"/>
                <p:cNvSpPr/>
                <p:nvPr/>
              </p:nvSpPr>
              <p:spPr>
                <a:xfrm rot="54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a:endParaRPr lang="zh-CN" altLang="en-US" sz="1900">
                    <a:solidFill>
                      <a:prstClr val="white"/>
                    </a:solidFill>
                    <a:latin typeface="Times New Roman" panose="02020603050405020304" charset="0"/>
                    <a:ea typeface="微软雅黑" panose="020B0503020204020204" pitchFamily="34" charset="-122"/>
                    <a:cs typeface="Times New Roman" panose="02020603050405020304" charset="0"/>
                  </a:endParaRPr>
                </a:p>
              </p:txBody>
            </p:sp>
          </p:grpSp>
          <p:sp>
            <p:nvSpPr>
              <p:cNvPr id="41" name="椭圆 40"/>
              <p:cNvSpPr/>
              <p:nvPr/>
            </p:nvSpPr>
            <p:spPr>
              <a:xfrm>
                <a:off x="7043109" y="3105175"/>
                <a:ext cx="114250" cy="114250"/>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a:endParaRPr lang="zh-CN" altLang="en-US" sz="1900">
                  <a:solidFill>
                    <a:prstClr val="white"/>
                  </a:solidFill>
                  <a:latin typeface="Times New Roman" panose="02020603050405020304" charset="0"/>
                  <a:ea typeface="微软雅黑" panose="020B0503020204020204" pitchFamily="34" charset="-122"/>
                  <a:cs typeface="Times New Roman" panose="02020603050405020304" charset="0"/>
                </a:endParaRPr>
              </a:p>
            </p:txBody>
          </p:sp>
          <p:sp>
            <p:nvSpPr>
              <p:cNvPr id="42" name="椭圆 41"/>
              <p:cNvSpPr/>
              <p:nvPr/>
            </p:nvSpPr>
            <p:spPr>
              <a:xfrm>
                <a:off x="8342990" y="3105175"/>
                <a:ext cx="114250" cy="114250"/>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a:endParaRPr lang="zh-CN" altLang="en-US" sz="1900">
                  <a:solidFill>
                    <a:prstClr val="white"/>
                  </a:solidFill>
                  <a:latin typeface="Times New Roman" panose="02020603050405020304" charset="0"/>
                  <a:ea typeface="微软雅黑" panose="020B0503020204020204" pitchFamily="34" charset="-122"/>
                  <a:cs typeface="Times New Roman" panose="02020603050405020304" charset="0"/>
                </a:endParaRPr>
              </a:p>
            </p:txBody>
          </p:sp>
        </p:grpSp>
        <p:sp>
          <p:nvSpPr>
            <p:cNvPr id="45" name="文本框 29"/>
            <p:cNvSpPr txBox="1"/>
            <p:nvPr/>
          </p:nvSpPr>
          <p:spPr>
            <a:xfrm>
              <a:off x="2168920" y="2882860"/>
              <a:ext cx="1558841" cy="460375"/>
            </a:xfrm>
            <a:prstGeom prst="rect">
              <a:avLst/>
            </a:prstGeom>
            <a:noFill/>
          </p:spPr>
          <p:txBody>
            <a:bodyPr wrap="square" rtlCol="0">
              <a:spAutoFit/>
            </a:bodyPr>
            <a:lstStyle/>
            <a:p>
              <a:pPr algn="ctr" defTabSz="963930"/>
              <a:r>
                <a:rPr lang="zh-CN" altLang="en-US" sz="2400" dirty="0">
                  <a:solidFill>
                    <a:prstClr val="white"/>
                  </a:solidFill>
                  <a:latin typeface="Times New Roman" panose="02020603050405020304" charset="0"/>
                  <a:ea typeface="微软雅黑" panose="020B0503020204020204" pitchFamily="34" charset="-122"/>
                  <a:cs typeface="Times New Roman" panose="02020603050405020304" charset="0"/>
                </a:rPr>
                <a:t>Efficient </a:t>
              </a:r>
              <a:endParaRPr lang="zh-CN" altLang="en-US" sz="2400" dirty="0">
                <a:solidFill>
                  <a:prstClr val="white"/>
                </a:solidFill>
                <a:latin typeface="Times New Roman" panose="02020603050405020304" charset="0"/>
                <a:ea typeface="微软雅黑" panose="020B0503020204020204" pitchFamily="34" charset="-122"/>
                <a:cs typeface="Times New Roman" panose="02020603050405020304" charset="0"/>
              </a:endParaRPr>
            </a:p>
          </p:txBody>
        </p:sp>
        <p:sp>
          <p:nvSpPr>
            <p:cNvPr id="46" name="文本框 30"/>
            <p:cNvSpPr txBox="1"/>
            <p:nvPr/>
          </p:nvSpPr>
          <p:spPr>
            <a:xfrm>
              <a:off x="5672764" y="2848753"/>
              <a:ext cx="1558841" cy="460375"/>
            </a:xfrm>
            <a:prstGeom prst="rect">
              <a:avLst/>
            </a:prstGeom>
            <a:noFill/>
          </p:spPr>
          <p:txBody>
            <a:bodyPr wrap="square" rtlCol="0">
              <a:spAutoFit/>
            </a:bodyPr>
            <a:lstStyle/>
            <a:p>
              <a:pPr algn="ctr" defTabSz="963930"/>
              <a:r>
                <a:rPr lang="zh-CN" altLang="en-US" sz="2400" dirty="0">
                  <a:solidFill>
                    <a:prstClr val="white"/>
                  </a:solidFill>
                  <a:latin typeface="Times New Roman" panose="02020603050405020304" charset="0"/>
                  <a:ea typeface="微软雅黑" panose="020B0503020204020204" pitchFamily="34" charset="-122"/>
                  <a:cs typeface="Times New Roman" panose="02020603050405020304" charset="0"/>
                </a:rPr>
                <a:t>Worry-free </a:t>
              </a:r>
              <a:endParaRPr lang="zh-CN" altLang="en-US" sz="2400" dirty="0">
                <a:solidFill>
                  <a:prstClr val="white"/>
                </a:solidFill>
                <a:latin typeface="Times New Roman" panose="02020603050405020304" charset="0"/>
                <a:ea typeface="微软雅黑" panose="020B0503020204020204" pitchFamily="34" charset="-122"/>
                <a:cs typeface="Times New Roman" panose="02020603050405020304" charset="0"/>
              </a:endParaRPr>
            </a:p>
          </p:txBody>
        </p:sp>
        <p:sp>
          <p:nvSpPr>
            <p:cNvPr id="47" name="文本框 31"/>
            <p:cNvSpPr txBox="1"/>
            <p:nvPr/>
          </p:nvSpPr>
          <p:spPr>
            <a:xfrm>
              <a:off x="9234316" y="2882860"/>
              <a:ext cx="1558841" cy="460375"/>
            </a:xfrm>
            <a:prstGeom prst="rect">
              <a:avLst/>
            </a:prstGeom>
            <a:noFill/>
          </p:spPr>
          <p:txBody>
            <a:bodyPr wrap="square" rtlCol="0">
              <a:spAutoFit/>
            </a:bodyPr>
            <a:lstStyle/>
            <a:p>
              <a:pPr algn="ctr" defTabSz="963930"/>
              <a:r>
                <a:rPr lang="zh-CN" altLang="en-US" sz="2400" dirty="0">
                  <a:solidFill>
                    <a:prstClr val="white"/>
                  </a:solidFill>
                  <a:latin typeface="Times New Roman" panose="02020603050405020304" charset="0"/>
                  <a:ea typeface="微软雅黑" panose="020B0503020204020204" pitchFamily="34" charset="-122"/>
                  <a:cs typeface="Times New Roman" panose="02020603050405020304" charset="0"/>
                </a:rPr>
                <a:t>Meticulous </a:t>
              </a:r>
              <a:endParaRPr lang="zh-CN" altLang="en-US" sz="2400" dirty="0">
                <a:solidFill>
                  <a:prstClr val="white"/>
                </a:solidFill>
                <a:latin typeface="Times New Roman" panose="02020603050405020304" charset="0"/>
                <a:ea typeface="微软雅黑" panose="020B0503020204020204" pitchFamily="34" charset="-122"/>
                <a:cs typeface="Times New Roman" panose="02020603050405020304" charset="0"/>
              </a:endParaRPr>
            </a:p>
          </p:txBody>
        </p:sp>
        <p:sp>
          <p:nvSpPr>
            <p:cNvPr id="49" name="文本框 33"/>
            <p:cNvSpPr txBox="1"/>
            <p:nvPr/>
          </p:nvSpPr>
          <p:spPr bwMode="auto">
            <a:xfrm>
              <a:off x="1058547" y="4590792"/>
              <a:ext cx="3397885" cy="1630045"/>
            </a:xfrm>
            <a:prstGeom prst="rect">
              <a:avLst/>
            </a:prstGeom>
            <a:noFill/>
          </p:spPr>
          <p:txBody>
            <a:bodyPr wrap="square">
              <a:spAutoFit/>
            </a:bodyPr>
            <a:lstStyle/>
            <a:p>
              <a:pPr indent="355600" algn="just" defTabSz="963930" eaLnBrk="1" latinLnBrk="0" hangingPunct="1">
                <a:lnSpc>
                  <a:spcPts val="2400"/>
                </a:lnSpc>
                <a:buClrTx/>
                <a:buSzTx/>
                <a:buFontTx/>
                <a:defRPr/>
              </a:pPr>
              <a:r>
                <a:rPr lang="zh-CN" altLang="en-US" sz="1600" dirty="0">
                  <a:effectLst/>
                  <a:latin typeface="Times New Roman" panose="02020603050405020304" charset="0"/>
                  <a:ea typeface="微软雅黑" panose="020B0503020204020204" pitchFamily="34" charset="-122"/>
                  <a:cs typeface="Times New Roman" panose="02020603050405020304" charset="0"/>
                </a:rPr>
                <a:t>We provide you with one-stop all-round services from plan provision to order placing and from insurance policy delivery to assistance in claim for compensation. </a:t>
              </a:r>
              <a:endParaRPr lang="zh-CN" altLang="en-US" sz="1600" dirty="0">
                <a:solidFill>
                  <a:sysClr val="windowText" lastClr="000000"/>
                </a:solidFill>
                <a:effectLst/>
                <a:latin typeface="Times New Roman" panose="02020603050405020304" charset="0"/>
                <a:ea typeface="微软雅黑" panose="020B0503020204020204" pitchFamily="34" charset="-122"/>
                <a:cs typeface="Times New Roman" panose="02020603050405020304" charset="0"/>
              </a:endParaRPr>
            </a:p>
          </p:txBody>
        </p:sp>
        <p:sp>
          <p:nvSpPr>
            <p:cNvPr id="52" name="文本框 36"/>
            <p:cNvSpPr txBox="1"/>
            <p:nvPr/>
          </p:nvSpPr>
          <p:spPr bwMode="auto">
            <a:xfrm>
              <a:off x="4794291" y="4590876"/>
              <a:ext cx="3428598" cy="1603131"/>
            </a:xfrm>
            <a:prstGeom prst="rect">
              <a:avLst/>
            </a:prstGeom>
            <a:noFill/>
          </p:spPr>
          <p:txBody>
            <a:bodyPr wrap="square">
              <a:spAutoFit/>
            </a:bodyPr>
            <a:lstStyle/>
            <a:p>
              <a:pPr indent="355600" algn="just" defTabSz="963930">
                <a:lnSpc>
                  <a:spcPts val="2400"/>
                </a:lnSpc>
                <a:defRPr/>
              </a:pPr>
              <a:r>
                <a:rPr lang="zh-CN" altLang="en-US" sz="1600" dirty="0">
                  <a:latin typeface="Times New Roman" panose="02020603050405020304" charset="0"/>
                  <a:ea typeface="微软雅黑" panose="020B0503020204020204" pitchFamily="34" charset="-122"/>
                  <a:cs typeface="Times New Roman" panose="02020603050405020304" charset="0"/>
                </a:rPr>
                <a:t>We provide excellent service response which enables customers to enjoy faster, more efficient and easy-to-access local service strategies. We apply systematic management in the whole process of transportation and timely deal with abnormalities and warnings, making you worry-free. </a:t>
              </a:r>
              <a:endParaRPr lang="zh-CN" altLang="en-US" sz="1600" dirty="0">
                <a:latin typeface="Times New Roman" panose="02020603050405020304" charset="0"/>
                <a:ea typeface="微软雅黑" panose="020B0503020204020204" pitchFamily="34" charset="-122"/>
                <a:cs typeface="Times New Roman" panose="02020603050405020304" charset="0"/>
              </a:endParaRPr>
            </a:p>
          </p:txBody>
        </p:sp>
        <p:sp>
          <p:nvSpPr>
            <p:cNvPr id="55" name="文本框 39"/>
            <p:cNvSpPr txBox="1"/>
            <p:nvPr/>
          </p:nvSpPr>
          <p:spPr bwMode="auto">
            <a:xfrm>
              <a:off x="8560398" y="4627706"/>
              <a:ext cx="3134012" cy="1322070"/>
            </a:xfrm>
            <a:prstGeom prst="rect">
              <a:avLst/>
            </a:prstGeom>
            <a:noFill/>
          </p:spPr>
          <p:txBody>
            <a:bodyPr wrap="square">
              <a:spAutoFit/>
            </a:bodyPr>
            <a:lstStyle/>
            <a:p>
              <a:pPr indent="355600" algn="just" defTabSz="963930">
                <a:lnSpc>
                  <a:spcPts val="2400"/>
                </a:lnSpc>
                <a:defRPr/>
              </a:pPr>
              <a:r>
                <a:rPr lang="zh-CN" altLang="en-US" sz="1600" dirty="0">
                  <a:latin typeface="Times New Roman" panose="02020603050405020304" charset="0"/>
                  <a:ea typeface="微软雅黑" panose="020B0503020204020204" pitchFamily="34" charset="-122"/>
                  <a:cs typeface="Times New Roman" panose="02020603050405020304" charset="0"/>
                </a:rPr>
                <a:t>We also have professional elites who have rich freight transportation experience. We insist on the customer-centered service idea, provide cost-effective services and products, take into consideration customers' demands and respect your every penny. </a:t>
              </a:r>
              <a:endParaRPr lang="zh-CN" altLang="en-US" sz="1600" dirty="0">
                <a:latin typeface="Times New Roman" panose="02020603050405020304" charset="0"/>
                <a:ea typeface="微软雅黑" panose="020B0503020204020204" pitchFamily="34" charset="-122"/>
                <a:cs typeface="Times New Roman" panose="02020603050405020304" charset="0"/>
              </a:endParaRPr>
            </a:p>
          </p:txBody>
        </p:sp>
      </p:grpSp>
      <p:grpSp>
        <p:nvGrpSpPr>
          <p:cNvPr id="67" name="组合 66"/>
          <p:cNvGrpSpPr/>
          <p:nvPr/>
        </p:nvGrpSpPr>
        <p:grpSpPr>
          <a:xfrm>
            <a:off x="157480" y="133350"/>
            <a:ext cx="6063615" cy="930910"/>
            <a:chOff x="248" y="210"/>
            <a:chExt cx="9549" cy="1466"/>
          </a:xfrm>
        </p:grpSpPr>
        <p:grpSp>
          <p:nvGrpSpPr>
            <p:cNvPr id="68" name="组合 67"/>
            <p:cNvGrpSpPr/>
            <p:nvPr/>
          </p:nvGrpSpPr>
          <p:grpSpPr>
            <a:xfrm>
              <a:off x="248" y="210"/>
              <a:ext cx="9538" cy="1466"/>
              <a:chOff x="248" y="210"/>
              <a:chExt cx="9538" cy="1466"/>
            </a:xfrm>
          </p:grpSpPr>
          <p:sp>
            <p:nvSpPr>
              <p:cNvPr id="70" name="矩形 10"/>
              <p:cNvSpPr/>
              <p:nvPr/>
            </p:nvSpPr>
            <p:spPr>
              <a:xfrm>
                <a:off x="1916" y="551"/>
                <a:ext cx="7870" cy="981"/>
              </a:xfrm>
              <a:prstGeom prst="rect">
                <a:avLst/>
              </a:prstGeom>
              <a:solidFill>
                <a:srgbClr val="EA5514"/>
              </a:solidFill>
              <a:ln w="9525">
                <a:noFill/>
              </a:ln>
            </p:spPr>
            <p:txBody>
              <a:bodyPr anchor="ctr" anchorCtr="0"/>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Times New Roman" panose="02020603050405020304" charset="0"/>
                  <a:cs typeface="Times New Roman" panose="02020603050405020304" charset="0"/>
                </a:endParaRPr>
              </a:p>
            </p:txBody>
          </p:sp>
          <p:sp>
            <p:nvSpPr>
              <p:cNvPr id="71" name="Freeform 6"/>
              <p:cNvSpPr/>
              <p:nvPr/>
            </p:nvSpPr>
            <p:spPr>
              <a:xfrm>
                <a:off x="248" y="210"/>
                <a:ext cx="2370" cy="1467"/>
              </a:xfrm>
              <a:custGeom>
                <a:avLst/>
                <a:gdLst/>
                <a:ahLst/>
                <a:cxnLst>
                  <a:cxn ang="0">
                    <a:pos x="2147483647" y="0"/>
                  </a:cxn>
                  <a:cxn ang="0">
                    <a:pos x="2147483647" y="0"/>
                  </a:cxn>
                  <a:cxn ang="0">
                    <a:pos x="2147483647" y="2147483647"/>
                  </a:cxn>
                  <a:cxn ang="0">
                    <a:pos x="0" y="2147483647"/>
                  </a:cxn>
                  <a:cxn ang="0">
                    <a:pos x="2147483647" y="0"/>
                  </a:cxn>
                </a:cxnLst>
                <a:rect l="0" t="0" r="0" b="0"/>
                <a:pathLst>
                  <a:path w="1535" h="907">
                    <a:moveTo>
                      <a:pt x="7" y="0"/>
                    </a:moveTo>
                    <a:lnTo>
                      <a:pt x="1535" y="0"/>
                    </a:lnTo>
                    <a:lnTo>
                      <a:pt x="1218" y="907"/>
                    </a:lnTo>
                    <a:lnTo>
                      <a:pt x="0" y="907"/>
                    </a:lnTo>
                    <a:lnTo>
                      <a:pt x="7" y="0"/>
                    </a:lnTo>
                    <a:close/>
                  </a:path>
                </a:pathLst>
              </a:custGeom>
              <a:solidFill>
                <a:srgbClr val="EA5514"/>
              </a:solidFill>
              <a:ln w="9525">
                <a:noFill/>
              </a:ln>
              <a:effectLst>
                <a:outerShdw dist="63500" dir="2699999" sx="100999" sy="100999" algn="tl" rotWithShape="0">
                  <a:srgbClr val="0D0D0D">
                    <a:alpha val="39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
            <p:nvSpPr>
              <p:cNvPr id="72" name="Freeform 14"/>
              <p:cNvSpPr>
                <a:spLocks noEditPoints="1"/>
              </p:cNvSpPr>
              <p:nvPr/>
            </p:nvSpPr>
            <p:spPr>
              <a:xfrm>
                <a:off x="847" y="380"/>
                <a:ext cx="1069" cy="104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145" h="1145">
                    <a:moveTo>
                      <a:pt x="1084" y="509"/>
                    </a:moveTo>
                    <a:cubicBezTo>
                      <a:pt x="1051" y="509"/>
                      <a:pt x="1024" y="536"/>
                      <a:pt x="1024" y="569"/>
                    </a:cubicBezTo>
                    <a:cubicBezTo>
                      <a:pt x="1024" y="603"/>
                      <a:pt x="1051" y="630"/>
                      <a:pt x="1084" y="630"/>
                    </a:cubicBezTo>
                    <a:cubicBezTo>
                      <a:pt x="1117" y="630"/>
                      <a:pt x="1145" y="603"/>
                      <a:pt x="1145" y="569"/>
                    </a:cubicBezTo>
                    <a:cubicBezTo>
                      <a:pt x="1145" y="536"/>
                      <a:pt x="1117" y="509"/>
                      <a:pt x="1084" y="509"/>
                    </a:cubicBezTo>
                    <a:close/>
                    <a:moveTo>
                      <a:pt x="824" y="762"/>
                    </a:moveTo>
                    <a:cubicBezTo>
                      <a:pt x="791" y="762"/>
                      <a:pt x="764" y="789"/>
                      <a:pt x="764" y="822"/>
                    </a:cubicBezTo>
                    <a:cubicBezTo>
                      <a:pt x="764" y="856"/>
                      <a:pt x="791" y="883"/>
                      <a:pt x="824" y="883"/>
                    </a:cubicBezTo>
                    <a:cubicBezTo>
                      <a:pt x="858" y="883"/>
                      <a:pt x="885" y="856"/>
                      <a:pt x="885" y="822"/>
                    </a:cubicBezTo>
                    <a:cubicBezTo>
                      <a:pt x="885" y="789"/>
                      <a:pt x="858" y="762"/>
                      <a:pt x="824" y="762"/>
                    </a:cubicBezTo>
                    <a:close/>
                    <a:moveTo>
                      <a:pt x="545" y="325"/>
                    </a:moveTo>
                    <a:cubicBezTo>
                      <a:pt x="479" y="323"/>
                      <a:pt x="416" y="314"/>
                      <a:pt x="358" y="298"/>
                    </a:cubicBezTo>
                    <a:cubicBezTo>
                      <a:pt x="384" y="226"/>
                      <a:pt x="421" y="168"/>
                      <a:pt x="463" y="130"/>
                    </a:cubicBezTo>
                    <a:cubicBezTo>
                      <a:pt x="490" y="124"/>
                      <a:pt x="517" y="120"/>
                      <a:pt x="545" y="118"/>
                    </a:cubicBezTo>
                    <a:lnTo>
                      <a:pt x="545" y="325"/>
                    </a:lnTo>
                    <a:close/>
                    <a:moveTo>
                      <a:pt x="545" y="1027"/>
                    </a:moveTo>
                    <a:cubicBezTo>
                      <a:pt x="517" y="1025"/>
                      <a:pt x="490" y="1021"/>
                      <a:pt x="463" y="1014"/>
                    </a:cubicBezTo>
                    <a:cubicBezTo>
                      <a:pt x="420" y="976"/>
                      <a:pt x="383" y="917"/>
                      <a:pt x="356" y="843"/>
                    </a:cubicBezTo>
                    <a:cubicBezTo>
                      <a:pt x="415" y="827"/>
                      <a:pt x="479" y="818"/>
                      <a:pt x="545" y="816"/>
                    </a:cubicBezTo>
                    <a:lnTo>
                      <a:pt x="545" y="1027"/>
                    </a:lnTo>
                    <a:close/>
                    <a:moveTo>
                      <a:pt x="242" y="886"/>
                    </a:moveTo>
                    <a:cubicBezTo>
                      <a:pt x="262" y="876"/>
                      <a:pt x="283" y="867"/>
                      <a:pt x="305" y="859"/>
                    </a:cubicBezTo>
                    <a:cubicBezTo>
                      <a:pt x="321" y="903"/>
                      <a:pt x="340" y="942"/>
                      <a:pt x="362" y="976"/>
                    </a:cubicBezTo>
                    <a:cubicBezTo>
                      <a:pt x="317" y="953"/>
                      <a:pt x="277" y="922"/>
                      <a:pt x="242" y="886"/>
                    </a:cubicBezTo>
                    <a:close/>
                    <a:moveTo>
                      <a:pt x="1017" y="660"/>
                    </a:moveTo>
                    <a:cubicBezTo>
                      <a:pt x="1004" y="728"/>
                      <a:pt x="975" y="791"/>
                      <a:pt x="935" y="845"/>
                    </a:cubicBezTo>
                    <a:cubicBezTo>
                      <a:pt x="935" y="845"/>
                      <a:pt x="935" y="845"/>
                      <a:pt x="935" y="845"/>
                    </a:cubicBezTo>
                    <a:cubicBezTo>
                      <a:pt x="926" y="888"/>
                      <a:pt x="892" y="923"/>
                      <a:pt x="848" y="933"/>
                    </a:cubicBezTo>
                    <a:cubicBezTo>
                      <a:pt x="827" y="949"/>
                      <a:pt x="805" y="963"/>
                      <a:pt x="781" y="976"/>
                    </a:cubicBezTo>
                    <a:cubicBezTo>
                      <a:pt x="789" y="963"/>
                      <a:pt x="797" y="948"/>
                      <a:pt x="805" y="933"/>
                    </a:cubicBezTo>
                    <a:cubicBezTo>
                      <a:pt x="787" y="930"/>
                      <a:pt x="770" y="923"/>
                      <a:pt x="756" y="912"/>
                    </a:cubicBezTo>
                    <a:cubicBezTo>
                      <a:pt x="734" y="954"/>
                      <a:pt x="708" y="989"/>
                      <a:pt x="679" y="1014"/>
                    </a:cubicBezTo>
                    <a:cubicBezTo>
                      <a:pt x="653" y="1021"/>
                      <a:pt x="625" y="1025"/>
                      <a:pt x="597" y="1027"/>
                    </a:cubicBezTo>
                    <a:lnTo>
                      <a:pt x="597" y="816"/>
                    </a:lnTo>
                    <a:cubicBezTo>
                      <a:pt x="637" y="817"/>
                      <a:pt x="675" y="821"/>
                      <a:pt x="712" y="827"/>
                    </a:cubicBezTo>
                    <a:cubicBezTo>
                      <a:pt x="712" y="826"/>
                      <a:pt x="712" y="824"/>
                      <a:pt x="712" y="822"/>
                    </a:cubicBezTo>
                    <a:cubicBezTo>
                      <a:pt x="712" y="806"/>
                      <a:pt x="715" y="790"/>
                      <a:pt x="722" y="776"/>
                    </a:cubicBezTo>
                    <a:cubicBezTo>
                      <a:pt x="682" y="769"/>
                      <a:pt x="640" y="765"/>
                      <a:pt x="597" y="764"/>
                    </a:cubicBezTo>
                    <a:lnTo>
                      <a:pt x="597" y="598"/>
                    </a:lnTo>
                    <a:lnTo>
                      <a:pt x="831" y="598"/>
                    </a:lnTo>
                    <a:cubicBezTo>
                      <a:pt x="830" y="637"/>
                      <a:pt x="826" y="674"/>
                      <a:pt x="820" y="710"/>
                    </a:cubicBezTo>
                    <a:cubicBezTo>
                      <a:pt x="822" y="710"/>
                      <a:pt x="823" y="709"/>
                      <a:pt x="824" y="709"/>
                    </a:cubicBezTo>
                    <a:cubicBezTo>
                      <a:pt x="842" y="709"/>
                      <a:pt x="858" y="713"/>
                      <a:pt x="872" y="720"/>
                    </a:cubicBezTo>
                    <a:cubicBezTo>
                      <a:pt x="878" y="681"/>
                      <a:pt x="882" y="641"/>
                      <a:pt x="883" y="598"/>
                    </a:cubicBezTo>
                    <a:lnTo>
                      <a:pt x="975" y="598"/>
                    </a:lnTo>
                    <a:cubicBezTo>
                      <a:pt x="973" y="589"/>
                      <a:pt x="971" y="579"/>
                      <a:pt x="971" y="569"/>
                    </a:cubicBezTo>
                    <a:cubicBezTo>
                      <a:pt x="971" y="561"/>
                      <a:pt x="972" y="554"/>
                      <a:pt x="974" y="546"/>
                    </a:cubicBezTo>
                    <a:lnTo>
                      <a:pt x="883" y="546"/>
                    </a:lnTo>
                    <a:cubicBezTo>
                      <a:pt x="882" y="500"/>
                      <a:pt x="878" y="455"/>
                      <a:pt x="870" y="413"/>
                    </a:cubicBezTo>
                    <a:cubicBezTo>
                      <a:pt x="855" y="421"/>
                      <a:pt x="837" y="425"/>
                      <a:pt x="819" y="425"/>
                    </a:cubicBezTo>
                    <a:cubicBezTo>
                      <a:pt x="826" y="464"/>
                      <a:pt x="830" y="504"/>
                      <a:pt x="831" y="546"/>
                    </a:cubicBezTo>
                    <a:lnTo>
                      <a:pt x="597" y="546"/>
                    </a:lnTo>
                    <a:lnTo>
                      <a:pt x="597" y="377"/>
                    </a:lnTo>
                    <a:cubicBezTo>
                      <a:pt x="639" y="376"/>
                      <a:pt x="680" y="372"/>
                      <a:pt x="719" y="365"/>
                    </a:cubicBezTo>
                    <a:cubicBezTo>
                      <a:pt x="711" y="350"/>
                      <a:pt x="707" y="333"/>
                      <a:pt x="706" y="314"/>
                    </a:cubicBezTo>
                    <a:cubicBezTo>
                      <a:pt x="671" y="320"/>
                      <a:pt x="635" y="323"/>
                      <a:pt x="597" y="325"/>
                    </a:cubicBezTo>
                    <a:lnTo>
                      <a:pt x="597" y="118"/>
                    </a:lnTo>
                    <a:cubicBezTo>
                      <a:pt x="625" y="120"/>
                      <a:pt x="653" y="124"/>
                      <a:pt x="679" y="130"/>
                    </a:cubicBezTo>
                    <a:cubicBezTo>
                      <a:pt x="706" y="154"/>
                      <a:pt x="730" y="185"/>
                      <a:pt x="751" y="223"/>
                    </a:cubicBezTo>
                    <a:cubicBezTo>
                      <a:pt x="765" y="212"/>
                      <a:pt x="782" y="204"/>
                      <a:pt x="800" y="201"/>
                    </a:cubicBezTo>
                    <a:cubicBezTo>
                      <a:pt x="794" y="190"/>
                      <a:pt x="787" y="179"/>
                      <a:pt x="781" y="169"/>
                    </a:cubicBezTo>
                    <a:cubicBezTo>
                      <a:pt x="799" y="178"/>
                      <a:pt x="816" y="189"/>
                      <a:pt x="832" y="200"/>
                    </a:cubicBezTo>
                    <a:cubicBezTo>
                      <a:pt x="883" y="206"/>
                      <a:pt x="924" y="247"/>
                      <a:pt x="931" y="298"/>
                    </a:cubicBezTo>
                    <a:cubicBezTo>
                      <a:pt x="931" y="298"/>
                      <a:pt x="932" y="298"/>
                      <a:pt x="933" y="297"/>
                    </a:cubicBezTo>
                    <a:cubicBezTo>
                      <a:pt x="973" y="350"/>
                      <a:pt x="1002" y="412"/>
                      <a:pt x="1016" y="480"/>
                    </a:cubicBezTo>
                    <a:cubicBezTo>
                      <a:pt x="1035" y="465"/>
                      <a:pt x="1059" y="456"/>
                      <a:pt x="1084" y="456"/>
                    </a:cubicBezTo>
                    <a:cubicBezTo>
                      <a:pt x="1102" y="456"/>
                      <a:pt x="1118" y="461"/>
                      <a:pt x="1133" y="468"/>
                    </a:cubicBezTo>
                    <a:cubicBezTo>
                      <a:pt x="1084" y="202"/>
                      <a:pt x="851" y="0"/>
                      <a:pt x="571" y="0"/>
                    </a:cubicBezTo>
                    <a:cubicBezTo>
                      <a:pt x="432" y="0"/>
                      <a:pt x="304" y="50"/>
                      <a:pt x="205" y="133"/>
                    </a:cubicBezTo>
                    <a:cubicBezTo>
                      <a:pt x="246" y="143"/>
                      <a:pt x="279" y="176"/>
                      <a:pt x="289" y="217"/>
                    </a:cubicBezTo>
                    <a:cubicBezTo>
                      <a:pt x="311" y="199"/>
                      <a:pt x="336" y="182"/>
                      <a:pt x="362" y="169"/>
                    </a:cubicBezTo>
                    <a:cubicBezTo>
                      <a:pt x="341" y="202"/>
                      <a:pt x="322" y="240"/>
                      <a:pt x="307" y="282"/>
                    </a:cubicBezTo>
                    <a:cubicBezTo>
                      <a:pt x="300" y="280"/>
                      <a:pt x="294" y="277"/>
                      <a:pt x="287" y="275"/>
                    </a:cubicBezTo>
                    <a:cubicBezTo>
                      <a:pt x="282" y="292"/>
                      <a:pt x="273" y="308"/>
                      <a:pt x="261" y="320"/>
                    </a:cubicBezTo>
                    <a:cubicBezTo>
                      <a:pt x="271" y="324"/>
                      <a:pt x="280" y="328"/>
                      <a:pt x="291" y="332"/>
                    </a:cubicBezTo>
                    <a:cubicBezTo>
                      <a:pt x="279" y="372"/>
                      <a:pt x="271" y="416"/>
                      <a:pt x="265" y="461"/>
                    </a:cubicBezTo>
                    <a:cubicBezTo>
                      <a:pt x="272" y="460"/>
                      <a:pt x="279" y="459"/>
                      <a:pt x="286" y="459"/>
                    </a:cubicBezTo>
                    <a:cubicBezTo>
                      <a:pt x="297" y="459"/>
                      <a:pt x="308" y="461"/>
                      <a:pt x="318" y="464"/>
                    </a:cubicBezTo>
                    <a:cubicBezTo>
                      <a:pt x="323" y="423"/>
                      <a:pt x="331" y="384"/>
                      <a:pt x="342" y="348"/>
                    </a:cubicBezTo>
                    <a:cubicBezTo>
                      <a:pt x="405" y="365"/>
                      <a:pt x="474" y="375"/>
                      <a:pt x="545" y="377"/>
                    </a:cubicBezTo>
                    <a:lnTo>
                      <a:pt x="545" y="546"/>
                    </a:lnTo>
                    <a:lnTo>
                      <a:pt x="395" y="546"/>
                    </a:lnTo>
                    <a:cubicBezTo>
                      <a:pt x="397" y="555"/>
                      <a:pt x="398" y="563"/>
                      <a:pt x="398" y="572"/>
                    </a:cubicBezTo>
                    <a:cubicBezTo>
                      <a:pt x="398" y="581"/>
                      <a:pt x="397" y="590"/>
                      <a:pt x="395" y="598"/>
                    </a:cubicBezTo>
                    <a:lnTo>
                      <a:pt x="545" y="598"/>
                    </a:lnTo>
                    <a:lnTo>
                      <a:pt x="545" y="764"/>
                    </a:lnTo>
                    <a:cubicBezTo>
                      <a:pt x="474" y="766"/>
                      <a:pt x="404" y="776"/>
                      <a:pt x="341" y="793"/>
                    </a:cubicBezTo>
                    <a:cubicBezTo>
                      <a:pt x="331" y="758"/>
                      <a:pt x="323" y="720"/>
                      <a:pt x="318" y="680"/>
                    </a:cubicBezTo>
                    <a:cubicBezTo>
                      <a:pt x="308" y="683"/>
                      <a:pt x="297" y="685"/>
                      <a:pt x="286" y="685"/>
                    </a:cubicBezTo>
                    <a:cubicBezTo>
                      <a:pt x="279" y="685"/>
                      <a:pt x="272" y="684"/>
                      <a:pt x="265" y="683"/>
                    </a:cubicBezTo>
                    <a:cubicBezTo>
                      <a:pt x="271" y="727"/>
                      <a:pt x="279" y="770"/>
                      <a:pt x="290" y="809"/>
                    </a:cubicBezTo>
                    <a:cubicBezTo>
                      <a:pt x="261" y="819"/>
                      <a:pt x="233" y="831"/>
                      <a:pt x="208" y="845"/>
                    </a:cubicBezTo>
                    <a:cubicBezTo>
                      <a:pt x="156" y="775"/>
                      <a:pt x="123" y="690"/>
                      <a:pt x="118" y="598"/>
                    </a:cubicBezTo>
                    <a:lnTo>
                      <a:pt x="176" y="598"/>
                    </a:lnTo>
                    <a:cubicBezTo>
                      <a:pt x="174" y="590"/>
                      <a:pt x="173" y="581"/>
                      <a:pt x="173" y="572"/>
                    </a:cubicBezTo>
                    <a:cubicBezTo>
                      <a:pt x="173" y="563"/>
                      <a:pt x="174" y="555"/>
                      <a:pt x="176" y="546"/>
                    </a:cubicBezTo>
                    <a:lnTo>
                      <a:pt x="118" y="546"/>
                    </a:lnTo>
                    <a:cubicBezTo>
                      <a:pt x="122" y="478"/>
                      <a:pt x="141" y="413"/>
                      <a:pt x="172" y="356"/>
                    </a:cubicBezTo>
                    <a:cubicBezTo>
                      <a:pt x="129" y="353"/>
                      <a:pt x="92" y="326"/>
                      <a:pt x="76" y="288"/>
                    </a:cubicBezTo>
                    <a:cubicBezTo>
                      <a:pt x="27" y="372"/>
                      <a:pt x="0" y="469"/>
                      <a:pt x="0" y="572"/>
                    </a:cubicBezTo>
                    <a:cubicBezTo>
                      <a:pt x="0" y="888"/>
                      <a:pt x="256" y="1145"/>
                      <a:pt x="571" y="1145"/>
                    </a:cubicBezTo>
                    <a:cubicBezTo>
                      <a:pt x="853" y="1145"/>
                      <a:pt x="1088" y="939"/>
                      <a:pt x="1135" y="670"/>
                    </a:cubicBezTo>
                    <a:cubicBezTo>
                      <a:pt x="1119" y="678"/>
                      <a:pt x="1102" y="682"/>
                      <a:pt x="1084" y="682"/>
                    </a:cubicBezTo>
                    <a:cubicBezTo>
                      <a:pt x="1059" y="682"/>
                      <a:pt x="1036" y="674"/>
                      <a:pt x="1017" y="660"/>
                    </a:cubicBezTo>
                    <a:close/>
                    <a:moveTo>
                      <a:pt x="758" y="312"/>
                    </a:moveTo>
                    <a:cubicBezTo>
                      <a:pt x="758" y="346"/>
                      <a:pt x="785" y="373"/>
                      <a:pt x="819" y="373"/>
                    </a:cubicBezTo>
                    <a:cubicBezTo>
                      <a:pt x="852" y="373"/>
                      <a:pt x="879" y="346"/>
                      <a:pt x="879" y="312"/>
                    </a:cubicBezTo>
                    <a:cubicBezTo>
                      <a:pt x="879" y="279"/>
                      <a:pt x="852" y="252"/>
                      <a:pt x="819" y="252"/>
                    </a:cubicBezTo>
                    <a:cubicBezTo>
                      <a:pt x="785" y="252"/>
                      <a:pt x="758" y="279"/>
                      <a:pt x="758" y="312"/>
                    </a:cubicBezTo>
                    <a:close/>
                    <a:moveTo>
                      <a:pt x="179" y="304"/>
                    </a:moveTo>
                    <a:cubicBezTo>
                      <a:pt x="213" y="304"/>
                      <a:pt x="240" y="277"/>
                      <a:pt x="240" y="243"/>
                    </a:cubicBezTo>
                    <a:cubicBezTo>
                      <a:pt x="240" y="210"/>
                      <a:pt x="213" y="183"/>
                      <a:pt x="179" y="183"/>
                    </a:cubicBezTo>
                    <a:cubicBezTo>
                      <a:pt x="146" y="183"/>
                      <a:pt x="119" y="210"/>
                      <a:pt x="119" y="243"/>
                    </a:cubicBezTo>
                    <a:cubicBezTo>
                      <a:pt x="119" y="277"/>
                      <a:pt x="146" y="304"/>
                      <a:pt x="179" y="304"/>
                    </a:cubicBezTo>
                    <a:close/>
                    <a:moveTo>
                      <a:pt x="286" y="633"/>
                    </a:moveTo>
                    <a:cubicBezTo>
                      <a:pt x="319" y="633"/>
                      <a:pt x="346" y="606"/>
                      <a:pt x="346" y="572"/>
                    </a:cubicBezTo>
                    <a:cubicBezTo>
                      <a:pt x="346" y="539"/>
                      <a:pt x="319" y="512"/>
                      <a:pt x="286" y="512"/>
                    </a:cubicBezTo>
                    <a:cubicBezTo>
                      <a:pt x="252" y="512"/>
                      <a:pt x="225" y="539"/>
                      <a:pt x="225" y="572"/>
                    </a:cubicBezTo>
                    <a:cubicBezTo>
                      <a:pt x="225" y="606"/>
                      <a:pt x="252" y="633"/>
                      <a:pt x="286" y="633"/>
                    </a:cubicBezTo>
                    <a:close/>
                  </a:path>
                </a:pathLst>
              </a:custGeom>
              <a:solidFill>
                <a:sysClr val="window" lastClr="FFFFFF">
                  <a:alpha val="100000"/>
                </a:sysClr>
              </a:solidFill>
              <a:ln w="9525">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grpSp>
        <p:sp>
          <p:nvSpPr>
            <p:cNvPr id="69" name="文本框 13"/>
            <p:cNvSpPr txBox="1"/>
            <p:nvPr/>
          </p:nvSpPr>
          <p:spPr>
            <a:xfrm>
              <a:off x="2618" y="551"/>
              <a:ext cx="7179" cy="725"/>
            </a:xfrm>
            <a:prstGeom prst="rect">
              <a:avLst/>
            </a:prstGeom>
            <a:solidFill>
              <a:srgbClr val="EA5514"/>
            </a:solidFill>
            <a:ln w="9525">
              <a:no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2400" b="1" kern="0" dirty="0">
                  <a:solidFill>
                    <a:prstClr val="white"/>
                  </a:solidFill>
                  <a:latin typeface="Times New Roman" panose="02020603050405020304" charset="0"/>
                  <a:ea typeface="微软雅黑" panose="020B0503020204020204" pitchFamily="34" charset="-122"/>
                  <a:cs typeface="Times New Roman" panose="02020603050405020304" charset="0"/>
                  <a:sym typeface="+mn-ea"/>
                </a:rPr>
                <a:t>Service Advantage </a:t>
              </a:r>
              <a:endParaRPr kumimoji="0" lang="zh-CN" altLang="en-US" sz="24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grpSp>
      <p:pic>
        <p:nvPicPr>
          <p:cNvPr id="73" name="图片 1" descr="微信图片_20210409132158"/>
          <p:cNvPicPr>
            <a:picLocks noChangeAspect="1"/>
          </p:cNvPicPr>
          <p:nvPr/>
        </p:nvPicPr>
        <p:blipFill>
          <a:blip r:embed="rId1">
            <a:clrChange>
              <a:clrFrom>
                <a:srgbClr val="FFFFFF"/>
              </a:clrFrom>
              <a:clrTo>
                <a:srgbClr val="FFFFFF">
                  <a:alpha val="0"/>
                </a:srgbClr>
              </a:clrTo>
            </a:clrChange>
          </a:blip>
          <a:srcRect l="10522" t="29892" r="13202" b="44775"/>
          <a:stretch>
            <a:fillRect/>
          </a:stretch>
        </p:blipFill>
        <p:spPr>
          <a:xfrm>
            <a:off x="92710" y="5776595"/>
            <a:ext cx="2778760" cy="138049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000" fill="hold">
                                          <p:stCondLst>
                                            <p:cond delay="0"/>
                                          </p:stCondLst>
                                        </p:cTn>
                                        <p:tgtEl>
                                          <p:spTgt spid="73"/>
                                        </p:tgtEl>
                                        <p:attrNameLst>
                                          <p:attrName>style.visibility</p:attrName>
                                        </p:attrNameLst>
                                      </p:cBhvr>
                                      <p:to>
                                        <p:strVal val="visible"/>
                                      </p:to>
                                    </p:set>
                                    <p:anim calcmode="lin" valueType="num">
                                      <p:cBhvr additive="base">
                                        <p:cTn id="7" dur="1000" fill="hold"/>
                                        <p:tgtEl>
                                          <p:spTgt spid="73"/>
                                        </p:tgtEl>
                                        <p:attrNameLst>
                                          <p:attrName>ppt_x</p:attrName>
                                        </p:attrNameLst>
                                      </p:cBhvr>
                                      <p:tavLst>
                                        <p:tav tm="0">
                                          <p:val>
                                            <p:strVal val="#ppt_x"/>
                                          </p:val>
                                        </p:tav>
                                        <p:tav tm="100000">
                                          <p:val>
                                            <p:strVal val="#ppt_x"/>
                                          </p:val>
                                        </p:tav>
                                      </p:tavLst>
                                    </p:anim>
                                    <p:anim calcmode="lin" valueType="num">
                                      <p:cBhvr additive="base">
                                        <p:cTn id="8" dur="10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57480" y="133350"/>
            <a:ext cx="6063615" cy="930910"/>
            <a:chOff x="248" y="210"/>
            <a:chExt cx="9549" cy="1466"/>
          </a:xfrm>
        </p:grpSpPr>
        <p:grpSp>
          <p:nvGrpSpPr>
            <p:cNvPr id="9" name="组合 8"/>
            <p:cNvGrpSpPr/>
            <p:nvPr/>
          </p:nvGrpSpPr>
          <p:grpSpPr>
            <a:xfrm>
              <a:off x="248" y="210"/>
              <a:ext cx="9538" cy="1466"/>
              <a:chOff x="248" y="210"/>
              <a:chExt cx="9538" cy="1466"/>
            </a:xfrm>
          </p:grpSpPr>
          <p:sp>
            <p:nvSpPr>
              <p:cNvPr id="14" name="矩形 10"/>
              <p:cNvSpPr/>
              <p:nvPr/>
            </p:nvSpPr>
            <p:spPr>
              <a:xfrm>
                <a:off x="1916" y="551"/>
                <a:ext cx="7870" cy="981"/>
              </a:xfrm>
              <a:prstGeom prst="rect">
                <a:avLst/>
              </a:prstGeom>
              <a:solidFill>
                <a:schemeClr val="accent2"/>
              </a:solidFill>
              <a:ln w="9525">
                <a:noFill/>
              </a:ln>
            </p:spPr>
            <p:txBody>
              <a:bodyPr anchor="ctr" anchorCtr="0"/>
              <a:lstStyle/>
              <a:p>
                <a:pPr algn="ctr" eaLnBrk="1" hangingPunct="1"/>
                <a:endParaRPr lang="zh-CN" altLang="en-US" dirty="0">
                  <a:solidFill>
                    <a:srgbClr val="FFFFFF"/>
                  </a:solidFill>
                  <a:latin typeface="Times New Roman" panose="02020603050405020304" charset="0"/>
                  <a:cs typeface="Times New Roman" panose="02020603050405020304" charset="0"/>
                </a:endParaRPr>
              </a:p>
            </p:txBody>
          </p:sp>
          <p:sp>
            <p:nvSpPr>
              <p:cNvPr id="10" name="Freeform 6"/>
              <p:cNvSpPr/>
              <p:nvPr/>
            </p:nvSpPr>
            <p:spPr>
              <a:xfrm>
                <a:off x="248" y="210"/>
                <a:ext cx="2370" cy="1467"/>
              </a:xfrm>
              <a:custGeom>
                <a:avLst/>
                <a:gdLst/>
                <a:ahLst/>
                <a:cxnLst>
                  <a:cxn ang="0">
                    <a:pos x="2147483647" y="0"/>
                  </a:cxn>
                  <a:cxn ang="0">
                    <a:pos x="2147483647" y="0"/>
                  </a:cxn>
                  <a:cxn ang="0">
                    <a:pos x="2147483647" y="2147483647"/>
                  </a:cxn>
                  <a:cxn ang="0">
                    <a:pos x="0" y="2147483647"/>
                  </a:cxn>
                  <a:cxn ang="0">
                    <a:pos x="2147483647" y="0"/>
                  </a:cxn>
                </a:cxnLst>
                <a:rect l="0" t="0" r="0" b="0"/>
                <a:pathLst>
                  <a:path w="1535" h="907">
                    <a:moveTo>
                      <a:pt x="7" y="0"/>
                    </a:moveTo>
                    <a:lnTo>
                      <a:pt x="1535" y="0"/>
                    </a:lnTo>
                    <a:lnTo>
                      <a:pt x="1218" y="907"/>
                    </a:lnTo>
                    <a:lnTo>
                      <a:pt x="0" y="907"/>
                    </a:lnTo>
                    <a:lnTo>
                      <a:pt x="7" y="0"/>
                    </a:lnTo>
                    <a:close/>
                  </a:path>
                </a:pathLst>
              </a:custGeom>
              <a:solidFill>
                <a:schemeClr val="accent2"/>
              </a:solidFill>
              <a:ln w="9525">
                <a:noFill/>
              </a:ln>
              <a:effectLst>
                <a:outerShdw dist="63500" dir="2699999" sx="100999" sy="100999" algn="tl" rotWithShape="0">
                  <a:srgbClr val="0D0D0D">
                    <a:alpha val="39000"/>
                  </a:srgbClr>
                </a:outerShdw>
              </a:effectLst>
            </p:spPr>
            <p:txBody>
              <a:bodyPr/>
              <a:lstStyle/>
              <a:p>
                <a:endParaRPr lang="zh-CN" altLang="en-US">
                  <a:latin typeface="Times New Roman" panose="02020603050405020304" charset="0"/>
                  <a:cs typeface="Times New Roman" panose="02020603050405020304" charset="0"/>
                </a:endParaRPr>
              </a:p>
            </p:txBody>
          </p:sp>
          <p:sp>
            <p:nvSpPr>
              <p:cNvPr id="11" name="Freeform 14"/>
              <p:cNvSpPr>
                <a:spLocks noEditPoints="1"/>
              </p:cNvSpPr>
              <p:nvPr/>
            </p:nvSpPr>
            <p:spPr>
              <a:xfrm>
                <a:off x="847" y="380"/>
                <a:ext cx="1069" cy="104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145" h="1145">
                    <a:moveTo>
                      <a:pt x="1084" y="509"/>
                    </a:moveTo>
                    <a:cubicBezTo>
                      <a:pt x="1051" y="509"/>
                      <a:pt x="1024" y="536"/>
                      <a:pt x="1024" y="569"/>
                    </a:cubicBezTo>
                    <a:cubicBezTo>
                      <a:pt x="1024" y="603"/>
                      <a:pt x="1051" y="630"/>
                      <a:pt x="1084" y="630"/>
                    </a:cubicBezTo>
                    <a:cubicBezTo>
                      <a:pt x="1117" y="630"/>
                      <a:pt x="1145" y="603"/>
                      <a:pt x="1145" y="569"/>
                    </a:cubicBezTo>
                    <a:cubicBezTo>
                      <a:pt x="1145" y="536"/>
                      <a:pt x="1117" y="509"/>
                      <a:pt x="1084" y="509"/>
                    </a:cubicBezTo>
                    <a:close/>
                    <a:moveTo>
                      <a:pt x="824" y="762"/>
                    </a:moveTo>
                    <a:cubicBezTo>
                      <a:pt x="791" y="762"/>
                      <a:pt x="764" y="789"/>
                      <a:pt x="764" y="822"/>
                    </a:cubicBezTo>
                    <a:cubicBezTo>
                      <a:pt x="764" y="856"/>
                      <a:pt x="791" y="883"/>
                      <a:pt x="824" y="883"/>
                    </a:cubicBezTo>
                    <a:cubicBezTo>
                      <a:pt x="858" y="883"/>
                      <a:pt x="885" y="856"/>
                      <a:pt x="885" y="822"/>
                    </a:cubicBezTo>
                    <a:cubicBezTo>
                      <a:pt x="885" y="789"/>
                      <a:pt x="858" y="762"/>
                      <a:pt x="824" y="762"/>
                    </a:cubicBezTo>
                    <a:close/>
                    <a:moveTo>
                      <a:pt x="545" y="325"/>
                    </a:moveTo>
                    <a:cubicBezTo>
                      <a:pt x="479" y="323"/>
                      <a:pt x="416" y="314"/>
                      <a:pt x="358" y="298"/>
                    </a:cubicBezTo>
                    <a:cubicBezTo>
                      <a:pt x="384" y="226"/>
                      <a:pt x="421" y="168"/>
                      <a:pt x="463" y="130"/>
                    </a:cubicBezTo>
                    <a:cubicBezTo>
                      <a:pt x="490" y="124"/>
                      <a:pt x="517" y="120"/>
                      <a:pt x="545" y="118"/>
                    </a:cubicBezTo>
                    <a:lnTo>
                      <a:pt x="545" y="325"/>
                    </a:lnTo>
                    <a:close/>
                    <a:moveTo>
                      <a:pt x="545" y="1027"/>
                    </a:moveTo>
                    <a:cubicBezTo>
                      <a:pt x="517" y="1025"/>
                      <a:pt x="490" y="1021"/>
                      <a:pt x="463" y="1014"/>
                    </a:cubicBezTo>
                    <a:cubicBezTo>
                      <a:pt x="420" y="976"/>
                      <a:pt x="383" y="917"/>
                      <a:pt x="356" y="843"/>
                    </a:cubicBezTo>
                    <a:cubicBezTo>
                      <a:pt x="415" y="827"/>
                      <a:pt x="479" y="818"/>
                      <a:pt x="545" y="816"/>
                    </a:cubicBezTo>
                    <a:lnTo>
                      <a:pt x="545" y="1027"/>
                    </a:lnTo>
                    <a:close/>
                    <a:moveTo>
                      <a:pt x="242" y="886"/>
                    </a:moveTo>
                    <a:cubicBezTo>
                      <a:pt x="262" y="876"/>
                      <a:pt x="283" y="867"/>
                      <a:pt x="305" y="859"/>
                    </a:cubicBezTo>
                    <a:cubicBezTo>
                      <a:pt x="321" y="903"/>
                      <a:pt x="340" y="942"/>
                      <a:pt x="362" y="976"/>
                    </a:cubicBezTo>
                    <a:cubicBezTo>
                      <a:pt x="317" y="953"/>
                      <a:pt x="277" y="922"/>
                      <a:pt x="242" y="886"/>
                    </a:cubicBezTo>
                    <a:close/>
                    <a:moveTo>
                      <a:pt x="1017" y="660"/>
                    </a:moveTo>
                    <a:cubicBezTo>
                      <a:pt x="1004" y="728"/>
                      <a:pt x="975" y="791"/>
                      <a:pt x="935" y="845"/>
                    </a:cubicBezTo>
                    <a:cubicBezTo>
                      <a:pt x="935" y="845"/>
                      <a:pt x="935" y="845"/>
                      <a:pt x="935" y="845"/>
                    </a:cubicBezTo>
                    <a:cubicBezTo>
                      <a:pt x="926" y="888"/>
                      <a:pt x="892" y="923"/>
                      <a:pt x="848" y="933"/>
                    </a:cubicBezTo>
                    <a:cubicBezTo>
                      <a:pt x="827" y="949"/>
                      <a:pt x="805" y="963"/>
                      <a:pt x="781" y="976"/>
                    </a:cubicBezTo>
                    <a:cubicBezTo>
                      <a:pt x="789" y="963"/>
                      <a:pt x="797" y="948"/>
                      <a:pt x="805" y="933"/>
                    </a:cubicBezTo>
                    <a:cubicBezTo>
                      <a:pt x="787" y="930"/>
                      <a:pt x="770" y="923"/>
                      <a:pt x="756" y="912"/>
                    </a:cubicBezTo>
                    <a:cubicBezTo>
                      <a:pt x="734" y="954"/>
                      <a:pt x="708" y="989"/>
                      <a:pt x="679" y="1014"/>
                    </a:cubicBezTo>
                    <a:cubicBezTo>
                      <a:pt x="653" y="1021"/>
                      <a:pt x="625" y="1025"/>
                      <a:pt x="597" y="1027"/>
                    </a:cubicBezTo>
                    <a:lnTo>
                      <a:pt x="597" y="816"/>
                    </a:lnTo>
                    <a:cubicBezTo>
                      <a:pt x="637" y="817"/>
                      <a:pt x="675" y="821"/>
                      <a:pt x="712" y="827"/>
                    </a:cubicBezTo>
                    <a:cubicBezTo>
                      <a:pt x="712" y="826"/>
                      <a:pt x="712" y="824"/>
                      <a:pt x="712" y="822"/>
                    </a:cubicBezTo>
                    <a:cubicBezTo>
                      <a:pt x="712" y="806"/>
                      <a:pt x="715" y="790"/>
                      <a:pt x="722" y="776"/>
                    </a:cubicBezTo>
                    <a:cubicBezTo>
                      <a:pt x="682" y="769"/>
                      <a:pt x="640" y="765"/>
                      <a:pt x="597" y="764"/>
                    </a:cubicBezTo>
                    <a:lnTo>
                      <a:pt x="597" y="598"/>
                    </a:lnTo>
                    <a:lnTo>
                      <a:pt x="831" y="598"/>
                    </a:lnTo>
                    <a:cubicBezTo>
                      <a:pt x="830" y="637"/>
                      <a:pt x="826" y="674"/>
                      <a:pt x="820" y="710"/>
                    </a:cubicBezTo>
                    <a:cubicBezTo>
                      <a:pt x="822" y="710"/>
                      <a:pt x="823" y="709"/>
                      <a:pt x="824" y="709"/>
                    </a:cubicBezTo>
                    <a:cubicBezTo>
                      <a:pt x="842" y="709"/>
                      <a:pt x="858" y="713"/>
                      <a:pt x="872" y="720"/>
                    </a:cubicBezTo>
                    <a:cubicBezTo>
                      <a:pt x="878" y="681"/>
                      <a:pt x="882" y="641"/>
                      <a:pt x="883" y="598"/>
                    </a:cubicBezTo>
                    <a:lnTo>
                      <a:pt x="975" y="598"/>
                    </a:lnTo>
                    <a:cubicBezTo>
                      <a:pt x="973" y="589"/>
                      <a:pt x="971" y="579"/>
                      <a:pt x="971" y="569"/>
                    </a:cubicBezTo>
                    <a:cubicBezTo>
                      <a:pt x="971" y="561"/>
                      <a:pt x="972" y="554"/>
                      <a:pt x="974" y="546"/>
                    </a:cubicBezTo>
                    <a:lnTo>
                      <a:pt x="883" y="546"/>
                    </a:lnTo>
                    <a:cubicBezTo>
                      <a:pt x="882" y="500"/>
                      <a:pt x="878" y="455"/>
                      <a:pt x="870" y="413"/>
                    </a:cubicBezTo>
                    <a:cubicBezTo>
                      <a:pt x="855" y="421"/>
                      <a:pt x="837" y="425"/>
                      <a:pt x="819" y="425"/>
                    </a:cubicBezTo>
                    <a:cubicBezTo>
                      <a:pt x="826" y="464"/>
                      <a:pt x="830" y="504"/>
                      <a:pt x="831" y="546"/>
                    </a:cubicBezTo>
                    <a:lnTo>
                      <a:pt x="597" y="546"/>
                    </a:lnTo>
                    <a:lnTo>
                      <a:pt x="597" y="377"/>
                    </a:lnTo>
                    <a:cubicBezTo>
                      <a:pt x="639" y="376"/>
                      <a:pt x="680" y="372"/>
                      <a:pt x="719" y="365"/>
                    </a:cubicBezTo>
                    <a:cubicBezTo>
                      <a:pt x="711" y="350"/>
                      <a:pt x="707" y="333"/>
                      <a:pt x="706" y="314"/>
                    </a:cubicBezTo>
                    <a:cubicBezTo>
                      <a:pt x="671" y="320"/>
                      <a:pt x="635" y="323"/>
                      <a:pt x="597" y="325"/>
                    </a:cubicBezTo>
                    <a:lnTo>
                      <a:pt x="597" y="118"/>
                    </a:lnTo>
                    <a:cubicBezTo>
                      <a:pt x="625" y="120"/>
                      <a:pt x="653" y="124"/>
                      <a:pt x="679" y="130"/>
                    </a:cubicBezTo>
                    <a:cubicBezTo>
                      <a:pt x="706" y="154"/>
                      <a:pt x="730" y="185"/>
                      <a:pt x="751" y="223"/>
                    </a:cubicBezTo>
                    <a:cubicBezTo>
                      <a:pt x="765" y="212"/>
                      <a:pt x="782" y="204"/>
                      <a:pt x="800" y="201"/>
                    </a:cubicBezTo>
                    <a:cubicBezTo>
                      <a:pt x="794" y="190"/>
                      <a:pt x="787" y="179"/>
                      <a:pt x="781" y="169"/>
                    </a:cubicBezTo>
                    <a:cubicBezTo>
                      <a:pt x="799" y="178"/>
                      <a:pt x="816" y="189"/>
                      <a:pt x="832" y="200"/>
                    </a:cubicBezTo>
                    <a:cubicBezTo>
                      <a:pt x="883" y="206"/>
                      <a:pt x="924" y="247"/>
                      <a:pt x="931" y="298"/>
                    </a:cubicBezTo>
                    <a:cubicBezTo>
                      <a:pt x="931" y="298"/>
                      <a:pt x="932" y="298"/>
                      <a:pt x="933" y="297"/>
                    </a:cubicBezTo>
                    <a:cubicBezTo>
                      <a:pt x="973" y="350"/>
                      <a:pt x="1002" y="412"/>
                      <a:pt x="1016" y="480"/>
                    </a:cubicBezTo>
                    <a:cubicBezTo>
                      <a:pt x="1035" y="465"/>
                      <a:pt x="1059" y="456"/>
                      <a:pt x="1084" y="456"/>
                    </a:cubicBezTo>
                    <a:cubicBezTo>
                      <a:pt x="1102" y="456"/>
                      <a:pt x="1118" y="461"/>
                      <a:pt x="1133" y="468"/>
                    </a:cubicBezTo>
                    <a:cubicBezTo>
                      <a:pt x="1084" y="202"/>
                      <a:pt x="851" y="0"/>
                      <a:pt x="571" y="0"/>
                    </a:cubicBezTo>
                    <a:cubicBezTo>
                      <a:pt x="432" y="0"/>
                      <a:pt x="304" y="50"/>
                      <a:pt x="205" y="133"/>
                    </a:cubicBezTo>
                    <a:cubicBezTo>
                      <a:pt x="246" y="143"/>
                      <a:pt x="279" y="176"/>
                      <a:pt x="289" y="217"/>
                    </a:cubicBezTo>
                    <a:cubicBezTo>
                      <a:pt x="311" y="199"/>
                      <a:pt x="336" y="182"/>
                      <a:pt x="362" y="169"/>
                    </a:cubicBezTo>
                    <a:cubicBezTo>
                      <a:pt x="341" y="202"/>
                      <a:pt x="322" y="240"/>
                      <a:pt x="307" y="282"/>
                    </a:cubicBezTo>
                    <a:cubicBezTo>
                      <a:pt x="300" y="280"/>
                      <a:pt x="294" y="277"/>
                      <a:pt x="287" y="275"/>
                    </a:cubicBezTo>
                    <a:cubicBezTo>
                      <a:pt x="282" y="292"/>
                      <a:pt x="273" y="308"/>
                      <a:pt x="261" y="320"/>
                    </a:cubicBezTo>
                    <a:cubicBezTo>
                      <a:pt x="271" y="324"/>
                      <a:pt x="280" y="328"/>
                      <a:pt x="291" y="332"/>
                    </a:cubicBezTo>
                    <a:cubicBezTo>
                      <a:pt x="279" y="372"/>
                      <a:pt x="271" y="416"/>
                      <a:pt x="265" y="461"/>
                    </a:cubicBezTo>
                    <a:cubicBezTo>
                      <a:pt x="272" y="460"/>
                      <a:pt x="279" y="459"/>
                      <a:pt x="286" y="459"/>
                    </a:cubicBezTo>
                    <a:cubicBezTo>
                      <a:pt x="297" y="459"/>
                      <a:pt x="308" y="461"/>
                      <a:pt x="318" y="464"/>
                    </a:cubicBezTo>
                    <a:cubicBezTo>
                      <a:pt x="323" y="423"/>
                      <a:pt x="331" y="384"/>
                      <a:pt x="342" y="348"/>
                    </a:cubicBezTo>
                    <a:cubicBezTo>
                      <a:pt x="405" y="365"/>
                      <a:pt x="474" y="375"/>
                      <a:pt x="545" y="377"/>
                    </a:cubicBezTo>
                    <a:lnTo>
                      <a:pt x="545" y="546"/>
                    </a:lnTo>
                    <a:lnTo>
                      <a:pt x="395" y="546"/>
                    </a:lnTo>
                    <a:cubicBezTo>
                      <a:pt x="397" y="555"/>
                      <a:pt x="398" y="563"/>
                      <a:pt x="398" y="572"/>
                    </a:cubicBezTo>
                    <a:cubicBezTo>
                      <a:pt x="398" y="581"/>
                      <a:pt x="397" y="590"/>
                      <a:pt x="395" y="598"/>
                    </a:cubicBezTo>
                    <a:lnTo>
                      <a:pt x="545" y="598"/>
                    </a:lnTo>
                    <a:lnTo>
                      <a:pt x="545" y="764"/>
                    </a:lnTo>
                    <a:cubicBezTo>
                      <a:pt x="474" y="766"/>
                      <a:pt x="404" y="776"/>
                      <a:pt x="341" y="793"/>
                    </a:cubicBezTo>
                    <a:cubicBezTo>
                      <a:pt x="331" y="758"/>
                      <a:pt x="323" y="720"/>
                      <a:pt x="318" y="680"/>
                    </a:cubicBezTo>
                    <a:cubicBezTo>
                      <a:pt x="308" y="683"/>
                      <a:pt x="297" y="685"/>
                      <a:pt x="286" y="685"/>
                    </a:cubicBezTo>
                    <a:cubicBezTo>
                      <a:pt x="279" y="685"/>
                      <a:pt x="272" y="684"/>
                      <a:pt x="265" y="683"/>
                    </a:cubicBezTo>
                    <a:cubicBezTo>
                      <a:pt x="271" y="727"/>
                      <a:pt x="279" y="770"/>
                      <a:pt x="290" y="809"/>
                    </a:cubicBezTo>
                    <a:cubicBezTo>
                      <a:pt x="261" y="819"/>
                      <a:pt x="233" y="831"/>
                      <a:pt x="208" y="845"/>
                    </a:cubicBezTo>
                    <a:cubicBezTo>
                      <a:pt x="156" y="775"/>
                      <a:pt x="123" y="690"/>
                      <a:pt x="118" y="598"/>
                    </a:cubicBezTo>
                    <a:lnTo>
                      <a:pt x="176" y="598"/>
                    </a:lnTo>
                    <a:cubicBezTo>
                      <a:pt x="174" y="590"/>
                      <a:pt x="173" y="581"/>
                      <a:pt x="173" y="572"/>
                    </a:cubicBezTo>
                    <a:cubicBezTo>
                      <a:pt x="173" y="563"/>
                      <a:pt x="174" y="555"/>
                      <a:pt x="176" y="546"/>
                    </a:cubicBezTo>
                    <a:lnTo>
                      <a:pt x="118" y="546"/>
                    </a:lnTo>
                    <a:cubicBezTo>
                      <a:pt x="122" y="478"/>
                      <a:pt x="141" y="413"/>
                      <a:pt x="172" y="356"/>
                    </a:cubicBezTo>
                    <a:cubicBezTo>
                      <a:pt x="129" y="353"/>
                      <a:pt x="92" y="326"/>
                      <a:pt x="76" y="288"/>
                    </a:cubicBezTo>
                    <a:cubicBezTo>
                      <a:pt x="27" y="372"/>
                      <a:pt x="0" y="469"/>
                      <a:pt x="0" y="572"/>
                    </a:cubicBezTo>
                    <a:cubicBezTo>
                      <a:pt x="0" y="888"/>
                      <a:pt x="256" y="1145"/>
                      <a:pt x="571" y="1145"/>
                    </a:cubicBezTo>
                    <a:cubicBezTo>
                      <a:pt x="853" y="1145"/>
                      <a:pt x="1088" y="939"/>
                      <a:pt x="1135" y="670"/>
                    </a:cubicBezTo>
                    <a:cubicBezTo>
                      <a:pt x="1119" y="678"/>
                      <a:pt x="1102" y="682"/>
                      <a:pt x="1084" y="682"/>
                    </a:cubicBezTo>
                    <a:cubicBezTo>
                      <a:pt x="1059" y="682"/>
                      <a:pt x="1036" y="674"/>
                      <a:pt x="1017" y="660"/>
                    </a:cubicBezTo>
                    <a:close/>
                    <a:moveTo>
                      <a:pt x="758" y="312"/>
                    </a:moveTo>
                    <a:cubicBezTo>
                      <a:pt x="758" y="346"/>
                      <a:pt x="785" y="373"/>
                      <a:pt x="819" y="373"/>
                    </a:cubicBezTo>
                    <a:cubicBezTo>
                      <a:pt x="852" y="373"/>
                      <a:pt x="879" y="346"/>
                      <a:pt x="879" y="312"/>
                    </a:cubicBezTo>
                    <a:cubicBezTo>
                      <a:pt x="879" y="279"/>
                      <a:pt x="852" y="252"/>
                      <a:pt x="819" y="252"/>
                    </a:cubicBezTo>
                    <a:cubicBezTo>
                      <a:pt x="785" y="252"/>
                      <a:pt x="758" y="279"/>
                      <a:pt x="758" y="312"/>
                    </a:cubicBezTo>
                    <a:close/>
                    <a:moveTo>
                      <a:pt x="179" y="304"/>
                    </a:moveTo>
                    <a:cubicBezTo>
                      <a:pt x="213" y="304"/>
                      <a:pt x="240" y="277"/>
                      <a:pt x="240" y="243"/>
                    </a:cubicBezTo>
                    <a:cubicBezTo>
                      <a:pt x="240" y="210"/>
                      <a:pt x="213" y="183"/>
                      <a:pt x="179" y="183"/>
                    </a:cubicBezTo>
                    <a:cubicBezTo>
                      <a:pt x="146" y="183"/>
                      <a:pt x="119" y="210"/>
                      <a:pt x="119" y="243"/>
                    </a:cubicBezTo>
                    <a:cubicBezTo>
                      <a:pt x="119" y="277"/>
                      <a:pt x="146" y="304"/>
                      <a:pt x="179" y="304"/>
                    </a:cubicBezTo>
                    <a:close/>
                    <a:moveTo>
                      <a:pt x="286" y="633"/>
                    </a:moveTo>
                    <a:cubicBezTo>
                      <a:pt x="319" y="633"/>
                      <a:pt x="346" y="606"/>
                      <a:pt x="346" y="572"/>
                    </a:cubicBezTo>
                    <a:cubicBezTo>
                      <a:pt x="346" y="539"/>
                      <a:pt x="319" y="512"/>
                      <a:pt x="286" y="512"/>
                    </a:cubicBezTo>
                    <a:cubicBezTo>
                      <a:pt x="252" y="512"/>
                      <a:pt x="225" y="539"/>
                      <a:pt x="225" y="572"/>
                    </a:cubicBezTo>
                    <a:cubicBezTo>
                      <a:pt x="225" y="606"/>
                      <a:pt x="252" y="633"/>
                      <a:pt x="286" y="633"/>
                    </a:cubicBezTo>
                    <a:close/>
                  </a:path>
                </a:pathLst>
              </a:custGeom>
              <a:solidFill>
                <a:schemeClr val="bg1">
                  <a:alpha val="100000"/>
                </a:schemeClr>
              </a:solidFill>
              <a:ln w="9525">
                <a:noFill/>
              </a:ln>
            </p:spPr>
            <p:txBody>
              <a:bodyPr/>
              <a:lstStyle/>
              <a:p>
                <a:endParaRPr lang="zh-CN" altLang="en-US">
                  <a:latin typeface="Times New Roman" panose="02020603050405020304" charset="0"/>
                  <a:cs typeface="Times New Roman" panose="02020603050405020304" charset="0"/>
                </a:endParaRPr>
              </a:p>
            </p:txBody>
          </p:sp>
        </p:grpSp>
        <p:sp>
          <p:nvSpPr>
            <p:cNvPr id="12" name="文本框 13"/>
            <p:cNvSpPr txBox="1"/>
            <p:nvPr/>
          </p:nvSpPr>
          <p:spPr>
            <a:xfrm>
              <a:off x="2618" y="551"/>
              <a:ext cx="7179" cy="725"/>
            </a:xfrm>
            <a:prstGeom prst="rect">
              <a:avLst/>
            </a:prstGeom>
            <a:solidFill>
              <a:schemeClr val="accent2"/>
            </a:solidFill>
            <a:ln w="9525">
              <a:noFill/>
            </a:ln>
          </p:spPr>
          <p:txBody>
            <a:bodyPr wrap="square">
              <a:spAutoFit/>
            </a:bodyPr>
            <a:lstStyle/>
            <a:p>
              <a:pPr algn="l">
                <a:buFontTx/>
              </a:pPr>
              <a:r>
                <a:rPr lang="zh-CN" altLang="en-US" sz="24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Channel Advantage </a:t>
              </a:r>
              <a:endParaRPr lang="zh-CN" altLang="en-US" sz="1600" b="1" dirty="0">
                <a:solidFill>
                  <a:schemeClr val="bg1"/>
                </a:solidFill>
                <a:latin typeface="Times New Roman" panose="02020603050405020304" charset="0"/>
                <a:cs typeface="Times New Roman" panose="02020603050405020304" charset="0"/>
              </a:endParaRPr>
            </a:p>
          </p:txBody>
        </p:sp>
      </p:grpSp>
      <p:pic>
        <p:nvPicPr>
          <p:cNvPr id="17" name="图片 1" descr="微信图片_20210409132158"/>
          <p:cNvPicPr>
            <a:picLocks noChangeAspect="1"/>
          </p:cNvPicPr>
          <p:nvPr>
            <p:custDataLst>
              <p:tags r:id="rId1"/>
            </p:custDataLst>
          </p:nvPr>
        </p:nvPicPr>
        <p:blipFill>
          <a:blip r:embed="rId2">
            <a:clrChange>
              <a:clrFrom>
                <a:srgbClr val="FFFFFF"/>
              </a:clrFrom>
              <a:clrTo>
                <a:srgbClr val="FFFFFF">
                  <a:alpha val="0"/>
                </a:srgbClr>
              </a:clrTo>
            </a:clrChange>
          </a:blip>
          <a:srcRect l="10522" t="29892" r="13202" b="44775"/>
          <a:stretch>
            <a:fillRect/>
          </a:stretch>
        </p:blipFill>
        <p:spPr>
          <a:xfrm>
            <a:off x="92710" y="5776595"/>
            <a:ext cx="2778760" cy="1380490"/>
          </a:xfrm>
          <a:prstGeom prst="rect">
            <a:avLst/>
          </a:prstGeom>
          <a:noFill/>
          <a:ln w="9525">
            <a:noFill/>
          </a:ln>
        </p:spPr>
      </p:pic>
      <p:sp>
        <p:nvSpPr>
          <p:cNvPr id="6" name="矩形 5"/>
          <p:cNvSpPr/>
          <p:nvPr/>
        </p:nvSpPr>
        <p:spPr>
          <a:xfrm>
            <a:off x="164319" y="1804359"/>
            <a:ext cx="12241360" cy="1499863"/>
          </a:xfrm>
          <a:prstGeom prst="rect">
            <a:avLst/>
          </a:prstGeom>
          <a:gradFill flip="none" rotWithShape="1">
            <a:gsLst>
              <a:gs pos="92000">
                <a:srgbClr val="EA5514">
                  <a:lumMod val="96000"/>
                </a:srgbClr>
              </a:gs>
              <a:gs pos="10000">
                <a:srgbClr val="F5AA8A"/>
              </a:gs>
              <a:gs pos="100000">
                <a:schemeClr val="accent2">
                  <a:lumMod val="100000"/>
                </a:schemeClr>
              </a:gs>
            </a:gsLst>
            <a:path path="circle">
              <a:fillToRect l="100000" t="100000"/>
            </a:path>
            <a:tileRect r="-100000" b="-100000"/>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rgbClr val="C00000"/>
              </a:solidFill>
              <a:latin typeface="Times New Roman" panose="02020603050405020304" charset="0"/>
              <a:cs typeface="Times New Roman" panose="02020603050405020304" charset="0"/>
            </a:endParaRPr>
          </a:p>
        </p:txBody>
      </p:sp>
      <p:sp>
        <p:nvSpPr>
          <p:cNvPr id="5" name="矩形 4"/>
          <p:cNvSpPr/>
          <p:nvPr/>
        </p:nvSpPr>
        <p:spPr>
          <a:xfrm>
            <a:off x="9198842" y="810260"/>
            <a:ext cx="2581394" cy="2546204"/>
          </a:xfrm>
          <a:prstGeom prst="rect">
            <a:avLst/>
          </a:prstGeom>
          <a:blipFill dpi="0" rotWithShape="1">
            <a:blip r:embed="rId3"/>
            <a:srcRect/>
            <a:stretch>
              <a:fillRect/>
            </a:stretch>
          </a:blipFill>
          <a:ln>
            <a:noFill/>
          </a:ln>
          <a:effectLst>
            <a:reflection endPos="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lIns="116833" tIns="58416" rIns="116833" bIns="58416" rtlCol="0" anchor="ctr"/>
          <a:lstStyle/>
          <a:p>
            <a:pPr algn="ctr"/>
            <a:endParaRPr lang="zh-CN" altLang="en-US">
              <a:latin typeface="Times New Roman" panose="02020603050405020304" charset="0"/>
              <a:cs typeface="Times New Roman" panose="02020603050405020304" charset="0"/>
            </a:endParaRPr>
          </a:p>
        </p:txBody>
      </p:sp>
      <p:sp>
        <p:nvSpPr>
          <p:cNvPr id="8" name="矩形 7"/>
          <p:cNvSpPr/>
          <p:nvPr/>
        </p:nvSpPr>
        <p:spPr>
          <a:xfrm>
            <a:off x="2167213" y="3040261"/>
            <a:ext cx="3096344" cy="28083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charset="0"/>
              <a:cs typeface="Times New Roman" panose="02020603050405020304" charset="0"/>
            </a:endParaRPr>
          </a:p>
        </p:txBody>
      </p:sp>
      <p:sp>
        <p:nvSpPr>
          <p:cNvPr id="19" name="矩形 18"/>
          <p:cNvSpPr/>
          <p:nvPr/>
        </p:nvSpPr>
        <p:spPr>
          <a:xfrm>
            <a:off x="6501383" y="3040261"/>
            <a:ext cx="3096344" cy="28083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charset="0"/>
              <a:cs typeface="Times New Roman" panose="02020603050405020304" charset="0"/>
            </a:endParaRPr>
          </a:p>
        </p:txBody>
      </p:sp>
      <p:sp>
        <p:nvSpPr>
          <p:cNvPr id="13" name="矩形 12"/>
          <p:cNvSpPr/>
          <p:nvPr/>
        </p:nvSpPr>
        <p:spPr>
          <a:xfrm>
            <a:off x="389843" y="1960645"/>
            <a:ext cx="7776864" cy="923330"/>
          </a:xfrm>
          <a:prstGeom prst="rect">
            <a:avLst/>
          </a:prstGeom>
        </p:spPr>
        <p:txBody>
          <a:bodyPr wrap="square">
            <a:spAutoFit/>
          </a:bodyPr>
          <a:lstStyle/>
          <a:p>
            <a:r>
              <a:rPr lang="zh-CN" altLang="en-US" dirty="0">
                <a:solidFill>
                  <a:schemeClr val="bg1"/>
                </a:solidFill>
                <a:latin typeface="Times New Roman" panose="02020603050405020304" charset="0"/>
                <a:ea typeface="微软雅黑" panose="020B0503020204020204" pitchFamily="34" charset="-122"/>
                <a:cs typeface="Times New Roman" panose="02020603050405020304" charset="0"/>
              </a:rPr>
              <a:t>Methodist maintains a close cooperative relationship with international express giants (DHL, UPS, FEDEX) and international airlines (CA, CX, LH, TG, ZH, CA, AY, AK, AF SQ, SV, QR, 9D, SU).</a:t>
            </a:r>
            <a:r>
              <a:rPr lang="zh-CN" altLang="en-US" dirty="0">
                <a:solidFill>
                  <a:schemeClr val="bg1"/>
                </a:solidFill>
                <a:latin typeface="Times New Roman" panose="02020603050405020304" charset="0"/>
                <a:ea typeface="微软雅黑" panose="020B0503020204020204" pitchFamily="34" charset="-122"/>
                <a:cs typeface="Times New Roman" panose="02020603050405020304" charset="0"/>
              </a:rPr>
              <a:t> </a:t>
            </a:r>
            <a:endParaRPr lang="zh-CN" altLang="en-US" dirty="0">
              <a:solidFill>
                <a:schemeClr val="bg1"/>
              </a:solidFill>
              <a:latin typeface="Times New Roman" panose="02020603050405020304" charset="0"/>
              <a:ea typeface="微软雅黑" panose="020B0503020204020204" pitchFamily="34" charset="-122"/>
              <a:cs typeface="Times New Roman" panose="02020603050405020304" charset="0"/>
            </a:endParaRPr>
          </a:p>
        </p:txBody>
      </p:sp>
      <p:cxnSp>
        <p:nvCxnSpPr>
          <p:cNvPr id="16" name="直接连接符 15"/>
          <p:cNvCxnSpPr/>
          <p:nvPr/>
        </p:nvCxnSpPr>
        <p:spPr>
          <a:xfrm>
            <a:off x="2871470" y="3356464"/>
            <a:ext cx="1872208" cy="0"/>
          </a:xfrm>
          <a:prstGeom prst="line">
            <a:avLst/>
          </a:prstGeom>
        </p:spPr>
        <p:style>
          <a:lnRef idx="1">
            <a:schemeClr val="dk1"/>
          </a:lnRef>
          <a:fillRef idx="0">
            <a:schemeClr val="dk1"/>
          </a:fillRef>
          <a:effectRef idx="0">
            <a:schemeClr val="dk1"/>
          </a:effectRef>
          <a:fontRef idx="minor">
            <a:schemeClr val="tx1"/>
          </a:fontRef>
        </p:style>
      </p:cxnSp>
      <p:cxnSp>
        <p:nvCxnSpPr>
          <p:cNvPr id="22" name="直接连接符 21"/>
          <p:cNvCxnSpPr/>
          <p:nvPr/>
        </p:nvCxnSpPr>
        <p:spPr>
          <a:xfrm>
            <a:off x="2180903" y="3356464"/>
            <a:ext cx="288032" cy="0"/>
          </a:xfrm>
          <a:prstGeom prst="line">
            <a:avLst/>
          </a:prstGeom>
        </p:spPr>
        <p:style>
          <a:lnRef idx="1">
            <a:schemeClr val="dk1"/>
          </a:lnRef>
          <a:fillRef idx="0">
            <a:schemeClr val="dk1"/>
          </a:fillRef>
          <a:effectRef idx="0">
            <a:schemeClr val="dk1"/>
          </a:effectRef>
          <a:fontRef idx="minor">
            <a:schemeClr val="tx1"/>
          </a:fontRef>
        </p:style>
      </p:cxnSp>
      <p:sp>
        <p:nvSpPr>
          <p:cNvPr id="25" name="椭圆 24"/>
          <p:cNvSpPr/>
          <p:nvPr/>
        </p:nvSpPr>
        <p:spPr>
          <a:xfrm>
            <a:off x="2524361" y="3268555"/>
            <a:ext cx="104511" cy="10451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atin typeface="Times New Roman" panose="02020603050405020304" charset="0"/>
              <a:cs typeface="Times New Roman" panose="02020603050405020304" charset="0"/>
            </a:endParaRPr>
          </a:p>
        </p:txBody>
      </p:sp>
      <p:sp>
        <p:nvSpPr>
          <p:cNvPr id="31" name="椭圆 30"/>
          <p:cNvSpPr/>
          <p:nvPr/>
        </p:nvSpPr>
        <p:spPr>
          <a:xfrm>
            <a:off x="2659277" y="3268555"/>
            <a:ext cx="104511" cy="10451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atin typeface="Times New Roman" panose="02020603050405020304" charset="0"/>
              <a:cs typeface="Times New Roman" panose="02020603050405020304" charset="0"/>
            </a:endParaRPr>
          </a:p>
        </p:txBody>
      </p:sp>
      <p:sp>
        <p:nvSpPr>
          <p:cNvPr id="32" name="椭圆 31"/>
          <p:cNvSpPr/>
          <p:nvPr/>
        </p:nvSpPr>
        <p:spPr>
          <a:xfrm>
            <a:off x="2793005" y="3268555"/>
            <a:ext cx="104511" cy="10451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atin typeface="Times New Roman" panose="02020603050405020304" charset="0"/>
              <a:cs typeface="Times New Roman" panose="02020603050405020304" charset="0"/>
            </a:endParaRPr>
          </a:p>
        </p:txBody>
      </p:sp>
      <p:sp>
        <p:nvSpPr>
          <p:cNvPr id="33" name="矩形 32"/>
          <p:cNvSpPr/>
          <p:nvPr/>
        </p:nvSpPr>
        <p:spPr>
          <a:xfrm>
            <a:off x="6501383" y="3040261"/>
            <a:ext cx="3096344" cy="28083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charset="0"/>
              <a:cs typeface="Times New Roman" panose="02020603050405020304" charset="0"/>
            </a:endParaRPr>
          </a:p>
        </p:txBody>
      </p:sp>
      <p:cxnSp>
        <p:nvCxnSpPr>
          <p:cNvPr id="34" name="直接连接符 33"/>
          <p:cNvCxnSpPr/>
          <p:nvPr/>
        </p:nvCxnSpPr>
        <p:spPr>
          <a:xfrm>
            <a:off x="7205640" y="3356464"/>
            <a:ext cx="1872208" cy="0"/>
          </a:xfrm>
          <a:prstGeom prst="line">
            <a:avLst/>
          </a:prstGeom>
        </p:spPr>
        <p:style>
          <a:lnRef idx="1">
            <a:schemeClr val="dk1"/>
          </a:lnRef>
          <a:fillRef idx="0">
            <a:schemeClr val="dk1"/>
          </a:fillRef>
          <a:effectRef idx="0">
            <a:schemeClr val="dk1"/>
          </a:effectRef>
          <a:fontRef idx="minor">
            <a:schemeClr val="tx1"/>
          </a:fontRef>
        </p:style>
      </p:cxnSp>
      <p:cxnSp>
        <p:nvCxnSpPr>
          <p:cNvPr id="35" name="直接连接符 34"/>
          <p:cNvCxnSpPr/>
          <p:nvPr/>
        </p:nvCxnSpPr>
        <p:spPr>
          <a:xfrm>
            <a:off x="6515073" y="3356464"/>
            <a:ext cx="288032" cy="0"/>
          </a:xfrm>
          <a:prstGeom prst="line">
            <a:avLst/>
          </a:prstGeom>
        </p:spPr>
        <p:style>
          <a:lnRef idx="1">
            <a:schemeClr val="dk1"/>
          </a:lnRef>
          <a:fillRef idx="0">
            <a:schemeClr val="dk1"/>
          </a:fillRef>
          <a:effectRef idx="0">
            <a:schemeClr val="dk1"/>
          </a:effectRef>
          <a:fontRef idx="minor">
            <a:schemeClr val="tx1"/>
          </a:fontRef>
        </p:style>
      </p:cxnSp>
      <p:sp>
        <p:nvSpPr>
          <p:cNvPr id="36" name="椭圆 35"/>
          <p:cNvSpPr/>
          <p:nvPr/>
        </p:nvSpPr>
        <p:spPr>
          <a:xfrm>
            <a:off x="6858531" y="3268555"/>
            <a:ext cx="104511" cy="10451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atin typeface="Times New Roman" panose="02020603050405020304" charset="0"/>
              <a:cs typeface="Times New Roman" panose="02020603050405020304" charset="0"/>
            </a:endParaRPr>
          </a:p>
        </p:txBody>
      </p:sp>
      <p:sp>
        <p:nvSpPr>
          <p:cNvPr id="37" name="椭圆 36"/>
          <p:cNvSpPr/>
          <p:nvPr/>
        </p:nvSpPr>
        <p:spPr>
          <a:xfrm>
            <a:off x="6993447" y="3268555"/>
            <a:ext cx="104511" cy="10451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atin typeface="Times New Roman" panose="02020603050405020304" charset="0"/>
              <a:cs typeface="Times New Roman" panose="02020603050405020304" charset="0"/>
            </a:endParaRPr>
          </a:p>
        </p:txBody>
      </p:sp>
      <p:sp>
        <p:nvSpPr>
          <p:cNvPr id="38" name="椭圆 37"/>
          <p:cNvSpPr/>
          <p:nvPr/>
        </p:nvSpPr>
        <p:spPr>
          <a:xfrm>
            <a:off x="7127175" y="3268555"/>
            <a:ext cx="104511" cy="10451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atin typeface="Times New Roman" panose="02020603050405020304" charset="0"/>
              <a:cs typeface="Times New Roman" panose="02020603050405020304" charset="0"/>
            </a:endParaRPr>
          </a:p>
        </p:txBody>
      </p:sp>
      <p:sp>
        <p:nvSpPr>
          <p:cNvPr id="26" name="矩形 25"/>
          <p:cNvSpPr/>
          <p:nvPr/>
        </p:nvSpPr>
        <p:spPr>
          <a:xfrm>
            <a:off x="2324919" y="3512751"/>
            <a:ext cx="2647805" cy="2061210"/>
          </a:xfrm>
          <a:prstGeom prst="rect">
            <a:avLst/>
          </a:prstGeom>
        </p:spPr>
        <p:txBody>
          <a:bodyPr wrap="square">
            <a:spAutoFit/>
          </a:bodyPr>
          <a:lstStyle/>
          <a:p>
            <a:pPr algn="just"/>
            <a:r>
              <a:rPr lang="zh-CN" altLang="en-US" sz="1600" dirty="0">
                <a:latin typeface="Times New Roman" panose="02020603050405020304" charset="0"/>
                <a:ea typeface="微软雅黑" panose="020B0503020204020204" pitchFamily="34" charset="-122"/>
                <a:cs typeface="Times New Roman" panose="02020603050405020304" charset="0"/>
                <a:sym typeface="+mn-ea"/>
              </a:rPr>
              <a:t>We have signed special line cooperation agreements with over ten world top freight airlines like China Cargo Airlines, China Southern Airlines, KLM Royal Dutch Airlines, Lufthansa and American Airlines. </a:t>
            </a:r>
            <a:endParaRPr lang="zh-CN" altLang="en-US" sz="1600" dirty="0">
              <a:latin typeface="Times New Roman" panose="02020603050405020304" charset="0"/>
              <a:ea typeface="微软雅黑" panose="020B0503020204020204" pitchFamily="34" charset="-122"/>
              <a:cs typeface="Times New Roman" panose="02020603050405020304" charset="0"/>
              <a:sym typeface="+mn-ea"/>
            </a:endParaRPr>
          </a:p>
        </p:txBody>
      </p:sp>
      <p:sp>
        <p:nvSpPr>
          <p:cNvPr id="27" name="矩形 26"/>
          <p:cNvSpPr/>
          <p:nvPr/>
        </p:nvSpPr>
        <p:spPr>
          <a:xfrm>
            <a:off x="6659245" y="3460750"/>
            <a:ext cx="2811780" cy="2061210"/>
          </a:xfrm>
          <a:prstGeom prst="rect">
            <a:avLst/>
          </a:prstGeom>
        </p:spPr>
        <p:txBody>
          <a:bodyPr wrap="square">
            <a:spAutoFit/>
          </a:bodyPr>
          <a:lstStyle/>
          <a:p>
            <a:pPr algn="l"/>
            <a:r>
              <a:rPr lang="zh-CN" altLang="en-US" sz="1600" dirty="0">
                <a:latin typeface="Times New Roman" panose="02020603050405020304" charset="0"/>
                <a:ea typeface="微软雅黑" panose="020B0503020204020204" pitchFamily="34" charset="-122"/>
                <a:cs typeface="Times New Roman" panose="02020603050405020304" charset="0"/>
                <a:sym typeface="+mn-ea"/>
              </a:rPr>
              <a:t>Methodist is an international freight forwarding enterprise with the non-vessel operating carrier qualification and has established a good cooperative relationship with many vessel companies, such as MAERSK, CMA, ESL, COSCO, MOL, etc. </a:t>
            </a:r>
            <a:endParaRPr lang="zh-CN" altLang="en-US" sz="1600" dirty="0">
              <a:latin typeface="Times New Roman" panose="02020603050405020304" charset="0"/>
              <a:ea typeface="微软雅黑" panose="020B0503020204020204" pitchFamily="34" charset="-122"/>
              <a:cs typeface="Times New Roman" panose="02020603050405020304" charset="0"/>
              <a:sym typeface="+mn-ea"/>
            </a:endParaRPr>
          </a:p>
        </p:txBody>
      </p:sp>
      <p:sp>
        <p:nvSpPr>
          <p:cNvPr id="28" name="文本框 27"/>
          <p:cNvSpPr txBox="1"/>
          <p:nvPr/>
        </p:nvSpPr>
        <p:spPr>
          <a:xfrm>
            <a:off x="2173124" y="3003734"/>
            <a:ext cx="637849" cy="369332"/>
          </a:xfrm>
          <a:prstGeom prst="rect">
            <a:avLst/>
          </a:prstGeom>
          <a:noFill/>
        </p:spPr>
        <p:txBody>
          <a:bodyPr wrap="square" rtlCol="0">
            <a:spAutoFit/>
          </a:bodyPr>
          <a:lstStyle/>
          <a:p>
            <a:r>
              <a:rPr lang="en-US" altLang="zh-CN" dirty="0" smtClean="0">
                <a:latin typeface="Times New Roman" panose="02020603050405020304" charset="0"/>
                <a:cs typeface="Times New Roman" panose="02020603050405020304" charset="0"/>
              </a:rPr>
              <a:t>01 </a:t>
            </a:r>
            <a:endParaRPr lang="zh-CN" altLang="en-US" dirty="0">
              <a:latin typeface="Times New Roman" panose="02020603050405020304" charset="0"/>
              <a:cs typeface="Times New Roman" panose="02020603050405020304" charset="0"/>
            </a:endParaRPr>
          </a:p>
        </p:txBody>
      </p:sp>
      <p:sp>
        <p:nvSpPr>
          <p:cNvPr id="48" name="文本框 47"/>
          <p:cNvSpPr txBox="1"/>
          <p:nvPr/>
        </p:nvSpPr>
        <p:spPr>
          <a:xfrm>
            <a:off x="6501383" y="3003734"/>
            <a:ext cx="637849" cy="369332"/>
          </a:xfrm>
          <a:prstGeom prst="rect">
            <a:avLst/>
          </a:prstGeom>
          <a:noFill/>
        </p:spPr>
        <p:txBody>
          <a:bodyPr wrap="square" rtlCol="0">
            <a:spAutoFit/>
          </a:bodyPr>
          <a:lstStyle/>
          <a:p>
            <a:r>
              <a:rPr lang="en-US" altLang="zh-CN" dirty="0" smtClean="0">
                <a:latin typeface="Times New Roman" panose="02020603050405020304" charset="0"/>
                <a:cs typeface="Times New Roman" panose="02020603050405020304" charset="0"/>
              </a:rPr>
              <a:t>02 </a:t>
            </a:r>
            <a:endParaRPr lang="zh-CN" altLang="en-US" dirty="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000"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Freeform 6"/>
          <p:cNvSpPr/>
          <p:nvPr/>
        </p:nvSpPr>
        <p:spPr>
          <a:xfrm>
            <a:off x="4930775" y="6985"/>
            <a:ext cx="2411730" cy="7247890"/>
          </a:xfrm>
          <a:custGeom>
            <a:avLst/>
            <a:gdLst/>
            <a:ahLst/>
            <a:cxnLst>
              <a:cxn ang="0">
                <a:pos x="2147483647" y="0"/>
              </a:cxn>
              <a:cxn ang="0">
                <a:pos x="0" y="2147483647"/>
              </a:cxn>
              <a:cxn ang="0">
                <a:pos x="2147483647" y="2147483647"/>
              </a:cxn>
              <a:cxn ang="0">
                <a:pos x="2147483647" y="0"/>
              </a:cxn>
              <a:cxn ang="0">
                <a:pos x="2147483647" y="0"/>
              </a:cxn>
            </a:cxnLst>
            <a:rect l="0" t="0" r="0" b="0"/>
            <a:pathLst>
              <a:path w="1150" h="3244">
                <a:moveTo>
                  <a:pt x="971" y="0"/>
                </a:moveTo>
                <a:lnTo>
                  <a:pt x="0" y="3244"/>
                </a:lnTo>
                <a:lnTo>
                  <a:pt x="181" y="3244"/>
                </a:lnTo>
                <a:lnTo>
                  <a:pt x="1150" y="0"/>
                </a:lnTo>
                <a:lnTo>
                  <a:pt x="971" y="0"/>
                </a:lnTo>
                <a:close/>
              </a:path>
            </a:pathLst>
          </a:custGeom>
          <a:solidFill>
            <a:schemeClr val="accent2"/>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4340" name="Freeform 4"/>
          <p:cNvSpPr/>
          <p:nvPr/>
        </p:nvSpPr>
        <p:spPr>
          <a:xfrm>
            <a:off x="4614545" y="-13335"/>
            <a:ext cx="2106295" cy="7300595"/>
          </a:xfrm>
          <a:custGeom>
            <a:avLst/>
            <a:gdLst/>
            <a:ahLst/>
            <a:cxnLst>
              <a:cxn ang="0">
                <a:pos x="2147483647" y="0"/>
              </a:cxn>
              <a:cxn ang="0">
                <a:pos x="0" y="2147483647"/>
              </a:cxn>
              <a:cxn ang="0">
                <a:pos x="2147483647" y="2147483647"/>
              </a:cxn>
              <a:cxn ang="0">
                <a:pos x="2147483647" y="0"/>
              </a:cxn>
              <a:cxn ang="0">
                <a:pos x="2147483647" y="0"/>
              </a:cxn>
            </a:cxnLst>
            <a:rect l="0" t="0" r="0" b="0"/>
            <a:pathLst>
              <a:path w="973" h="3244">
                <a:moveTo>
                  <a:pt x="971" y="0"/>
                </a:moveTo>
                <a:lnTo>
                  <a:pt x="0" y="3244"/>
                </a:lnTo>
                <a:lnTo>
                  <a:pt x="2" y="3244"/>
                </a:lnTo>
                <a:lnTo>
                  <a:pt x="973" y="0"/>
                </a:lnTo>
                <a:lnTo>
                  <a:pt x="971" y="0"/>
                </a:lnTo>
                <a:close/>
              </a:path>
            </a:pathLst>
          </a:custGeom>
          <a:solidFill>
            <a:srgbClr val="C11100"/>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4344" name="Freeform 8"/>
          <p:cNvSpPr/>
          <p:nvPr/>
        </p:nvSpPr>
        <p:spPr>
          <a:xfrm>
            <a:off x="5637530" y="2680018"/>
            <a:ext cx="307975" cy="944562"/>
          </a:xfrm>
          <a:custGeom>
            <a:avLst/>
            <a:gdLst/>
            <a:ahLst/>
            <a:cxnLst>
              <a:cxn ang="0">
                <a:pos x="2147483647" y="2147483647"/>
              </a:cxn>
              <a:cxn ang="0">
                <a:pos x="2147483647" y="0"/>
              </a:cxn>
              <a:cxn ang="0">
                <a:pos x="2147483647" y="0"/>
              </a:cxn>
              <a:cxn ang="0">
                <a:pos x="0" y="2147483647"/>
              </a:cxn>
              <a:cxn ang="0">
                <a:pos x="2147483647" y="2147483647"/>
              </a:cxn>
            </a:cxnLst>
            <a:rect l="0" t="0" r="0" b="0"/>
            <a:pathLst>
              <a:path w="194" h="595">
                <a:moveTo>
                  <a:pt x="16" y="595"/>
                </a:moveTo>
                <a:lnTo>
                  <a:pt x="194" y="0"/>
                </a:lnTo>
                <a:lnTo>
                  <a:pt x="178" y="0"/>
                </a:lnTo>
                <a:lnTo>
                  <a:pt x="0" y="595"/>
                </a:lnTo>
                <a:lnTo>
                  <a:pt x="16" y="595"/>
                </a:lnTo>
                <a:close/>
              </a:path>
            </a:pathLst>
          </a:custGeom>
          <a:solidFill>
            <a:schemeClr val="accent2"/>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4381" name="AutoShape 45"/>
          <p:cNvSpPr>
            <a:spLocks noChangeArrowheads="1"/>
          </p:cNvSpPr>
          <p:nvPr/>
        </p:nvSpPr>
        <p:spPr bwMode="auto">
          <a:xfrm>
            <a:off x="7174864" y="1600200"/>
            <a:ext cx="2455863" cy="1177925"/>
          </a:xfrm>
          <a:prstGeom prst="parallelogram">
            <a:avLst>
              <a:gd name="adj" fmla="val 29420"/>
            </a:avLst>
          </a:prstGeom>
          <a:blipFill dpi="0" rotWithShape="1">
            <a:blip r:embed="rId1"/>
            <a:srcRect/>
            <a:stretch>
              <a:fillRect b="-40471"/>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14393" name="AutoShape 57"/>
          <p:cNvSpPr>
            <a:spLocks noChangeArrowheads="1"/>
          </p:cNvSpPr>
          <p:nvPr/>
        </p:nvSpPr>
        <p:spPr bwMode="auto">
          <a:xfrm>
            <a:off x="9669780" y="1600200"/>
            <a:ext cx="2455863" cy="1177925"/>
          </a:xfrm>
          <a:prstGeom prst="parallelogram">
            <a:avLst>
              <a:gd name="adj" fmla="val 29420"/>
            </a:avLst>
          </a:prstGeom>
          <a:blipFill dpi="0" rotWithShape="1">
            <a:blip r:embed="rId2"/>
            <a:srcRect/>
            <a:stretch>
              <a:fillRect b="-30307"/>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14399" name="AutoShape 63"/>
          <p:cNvSpPr>
            <a:spLocks noChangeArrowheads="1"/>
          </p:cNvSpPr>
          <p:nvPr/>
        </p:nvSpPr>
        <p:spPr bwMode="auto">
          <a:xfrm>
            <a:off x="6789103" y="3688398"/>
            <a:ext cx="2455862" cy="1177925"/>
          </a:xfrm>
          <a:prstGeom prst="parallelogram">
            <a:avLst>
              <a:gd name="adj" fmla="val 29420"/>
            </a:avLst>
          </a:prstGeom>
          <a:blipFill dpi="0" rotWithShape="1">
            <a:blip r:embed="rId3"/>
            <a:srcRect/>
            <a:stretch>
              <a:fillRect b="-37636"/>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14405" name="AutoShape 69"/>
          <p:cNvSpPr>
            <a:spLocks noChangeArrowheads="1"/>
          </p:cNvSpPr>
          <p:nvPr/>
        </p:nvSpPr>
        <p:spPr bwMode="auto">
          <a:xfrm>
            <a:off x="9244648" y="3688398"/>
            <a:ext cx="2455862" cy="1177925"/>
          </a:xfrm>
          <a:prstGeom prst="parallelogram">
            <a:avLst>
              <a:gd name="adj" fmla="val 29420"/>
            </a:avLst>
          </a:prstGeom>
          <a:blipFill dpi="0" rotWithShape="1">
            <a:blip r:embed="rId4"/>
            <a:srcRect/>
            <a:stretch>
              <a:fillRect b="-15323"/>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14352" name="Freeform 16"/>
          <p:cNvSpPr/>
          <p:nvPr/>
        </p:nvSpPr>
        <p:spPr>
          <a:xfrm>
            <a:off x="11037888" y="2104390"/>
            <a:ext cx="1824037" cy="5149850"/>
          </a:xfrm>
          <a:custGeom>
            <a:avLst/>
            <a:gdLst/>
            <a:ahLst/>
            <a:cxnLst>
              <a:cxn ang="0">
                <a:pos x="2147483647" y="0"/>
              </a:cxn>
              <a:cxn ang="0">
                <a:pos x="0" y="2147483647"/>
              </a:cxn>
              <a:cxn ang="0">
                <a:pos x="2147483647" y="2147483647"/>
              </a:cxn>
              <a:cxn ang="0">
                <a:pos x="2147483647" y="0"/>
              </a:cxn>
              <a:cxn ang="0">
                <a:pos x="2147483647" y="0"/>
              </a:cxn>
            </a:cxnLst>
            <a:rect l="0" t="0" r="0" b="0"/>
            <a:pathLst>
              <a:path w="1149" h="3244">
                <a:moveTo>
                  <a:pt x="971" y="0"/>
                </a:moveTo>
                <a:lnTo>
                  <a:pt x="0" y="3244"/>
                </a:lnTo>
                <a:lnTo>
                  <a:pt x="180" y="3244"/>
                </a:lnTo>
                <a:lnTo>
                  <a:pt x="1149" y="0"/>
                </a:lnTo>
                <a:lnTo>
                  <a:pt x="971" y="0"/>
                </a:lnTo>
                <a:close/>
              </a:path>
            </a:pathLst>
          </a:custGeom>
          <a:solidFill>
            <a:schemeClr val="accent2"/>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4354" name="Freeform 18"/>
          <p:cNvSpPr/>
          <p:nvPr/>
        </p:nvSpPr>
        <p:spPr>
          <a:xfrm>
            <a:off x="11253788" y="4725353"/>
            <a:ext cx="311150" cy="944562"/>
          </a:xfrm>
          <a:custGeom>
            <a:avLst/>
            <a:gdLst/>
            <a:ahLst/>
            <a:cxnLst>
              <a:cxn ang="0">
                <a:pos x="2147483647" y="2147483647"/>
              </a:cxn>
              <a:cxn ang="0">
                <a:pos x="2147483647" y="0"/>
              </a:cxn>
              <a:cxn ang="0">
                <a:pos x="2147483647" y="0"/>
              </a:cxn>
              <a:cxn ang="0">
                <a:pos x="0" y="2147483647"/>
              </a:cxn>
              <a:cxn ang="0">
                <a:pos x="2147483647" y="2147483647"/>
              </a:cxn>
            </a:cxnLst>
            <a:rect l="0" t="0" r="0" b="0"/>
            <a:pathLst>
              <a:path w="196" h="595">
                <a:moveTo>
                  <a:pt x="18" y="595"/>
                </a:moveTo>
                <a:lnTo>
                  <a:pt x="196" y="0"/>
                </a:lnTo>
                <a:lnTo>
                  <a:pt x="178" y="0"/>
                </a:lnTo>
                <a:lnTo>
                  <a:pt x="0" y="595"/>
                </a:lnTo>
                <a:lnTo>
                  <a:pt x="18" y="595"/>
                </a:lnTo>
                <a:close/>
              </a:path>
            </a:pathLst>
          </a:custGeom>
          <a:solidFill>
            <a:srgbClr val="C11100"/>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4350" name="Freeform 14"/>
          <p:cNvSpPr/>
          <p:nvPr/>
        </p:nvSpPr>
        <p:spPr>
          <a:xfrm>
            <a:off x="10821988" y="2082800"/>
            <a:ext cx="1544637" cy="5149850"/>
          </a:xfrm>
          <a:custGeom>
            <a:avLst/>
            <a:gdLst/>
            <a:ahLst/>
            <a:cxnLst>
              <a:cxn ang="0">
                <a:pos x="2147483647" y="0"/>
              </a:cxn>
              <a:cxn ang="0">
                <a:pos x="0" y="2147483647"/>
              </a:cxn>
              <a:cxn ang="0">
                <a:pos x="2147483647" y="2147483647"/>
              </a:cxn>
              <a:cxn ang="0">
                <a:pos x="2147483647" y="0"/>
              </a:cxn>
              <a:cxn ang="0">
                <a:pos x="2147483647" y="0"/>
              </a:cxn>
            </a:cxnLst>
            <a:rect l="0" t="0" r="0" b="0"/>
            <a:pathLst>
              <a:path w="973" h="3244">
                <a:moveTo>
                  <a:pt x="971" y="0"/>
                </a:moveTo>
                <a:lnTo>
                  <a:pt x="0" y="3244"/>
                </a:lnTo>
                <a:lnTo>
                  <a:pt x="2" y="3244"/>
                </a:lnTo>
                <a:lnTo>
                  <a:pt x="973" y="0"/>
                </a:lnTo>
                <a:lnTo>
                  <a:pt x="971" y="0"/>
                </a:lnTo>
                <a:close/>
              </a:path>
            </a:pathLst>
          </a:custGeom>
          <a:solidFill>
            <a:srgbClr val="C11100"/>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4370" name="Rectangle 34"/>
          <p:cNvSpPr/>
          <p:nvPr/>
        </p:nvSpPr>
        <p:spPr>
          <a:xfrm>
            <a:off x="7509510" y="1562100"/>
            <a:ext cx="923925" cy="38100"/>
          </a:xfrm>
          <a:prstGeom prst="rect">
            <a:avLst/>
          </a:prstGeom>
          <a:solidFill>
            <a:schemeClr val="accent2"/>
          </a:solidFill>
          <a:ln w="9525">
            <a:noFill/>
          </a:ln>
        </p:spPr>
        <p:txBody>
          <a:bodyPr anchor="t" anchorCtr="0"/>
          <a:lstStyle/>
          <a:p>
            <a:endParaRPr lang="zh-CN" altLang="en-US" dirty="0">
              <a:latin typeface="Times New Roman" panose="02020603050405020304" charset="0"/>
              <a:ea typeface="宋体" panose="02010600030101010101" pitchFamily="2" charset="-122"/>
              <a:cs typeface="Times New Roman" panose="02020603050405020304" charset="0"/>
            </a:endParaRPr>
          </a:p>
        </p:txBody>
      </p:sp>
      <p:sp>
        <p:nvSpPr>
          <p:cNvPr id="2" name="Rectangle 34"/>
          <p:cNvSpPr/>
          <p:nvPr/>
        </p:nvSpPr>
        <p:spPr>
          <a:xfrm>
            <a:off x="8373745" y="2778125"/>
            <a:ext cx="923925" cy="38100"/>
          </a:xfrm>
          <a:prstGeom prst="rect">
            <a:avLst/>
          </a:prstGeom>
          <a:solidFill>
            <a:schemeClr val="accent2"/>
          </a:solidFill>
          <a:ln w="9525">
            <a:noFill/>
          </a:ln>
        </p:spPr>
        <p:txBody>
          <a:bodyPr anchor="t" anchorCtr="0"/>
          <a:lstStyle/>
          <a:p>
            <a:endParaRPr lang="zh-CN" altLang="en-US" dirty="0">
              <a:latin typeface="Times New Roman" panose="02020603050405020304" charset="0"/>
              <a:ea typeface="宋体" panose="02010600030101010101" pitchFamily="2" charset="-122"/>
              <a:cs typeface="Times New Roman" panose="02020603050405020304" charset="0"/>
            </a:endParaRPr>
          </a:p>
        </p:txBody>
      </p:sp>
      <p:sp>
        <p:nvSpPr>
          <p:cNvPr id="3" name="Rectangle 34"/>
          <p:cNvSpPr/>
          <p:nvPr/>
        </p:nvSpPr>
        <p:spPr>
          <a:xfrm>
            <a:off x="10010775" y="1562100"/>
            <a:ext cx="923925" cy="38100"/>
          </a:xfrm>
          <a:prstGeom prst="rect">
            <a:avLst/>
          </a:prstGeom>
          <a:solidFill>
            <a:schemeClr val="accent2"/>
          </a:solidFill>
          <a:ln w="9525">
            <a:noFill/>
          </a:ln>
        </p:spPr>
        <p:txBody>
          <a:bodyPr anchor="t" anchorCtr="0"/>
          <a:lstStyle/>
          <a:p>
            <a:endParaRPr lang="zh-CN" altLang="en-US" dirty="0">
              <a:latin typeface="Times New Roman" panose="02020603050405020304" charset="0"/>
              <a:ea typeface="宋体" panose="02010600030101010101" pitchFamily="2" charset="-122"/>
              <a:cs typeface="Times New Roman" panose="02020603050405020304" charset="0"/>
            </a:endParaRPr>
          </a:p>
        </p:txBody>
      </p:sp>
      <p:sp>
        <p:nvSpPr>
          <p:cNvPr id="4" name="Rectangle 34"/>
          <p:cNvSpPr/>
          <p:nvPr/>
        </p:nvSpPr>
        <p:spPr>
          <a:xfrm>
            <a:off x="10822305" y="2778125"/>
            <a:ext cx="923925" cy="38100"/>
          </a:xfrm>
          <a:prstGeom prst="rect">
            <a:avLst/>
          </a:prstGeom>
          <a:solidFill>
            <a:schemeClr val="accent2"/>
          </a:solidFill>
          <a:ln w="9525">
            <a:noFill/>
          </a:ln>
        </p:spPr>
        <p:txBody>
          <a:bodyPr anchor="t" anchorCtr="0"/>
          <a:lstStyle/>
          <a:p>
            <a:endParaRPr lang="zh-CN" altLang="en-US" dirty="0">
              <a:latin typeface="Times New Roman" panose="02020603050405020304" charset="0"/>
              <a:ea typeface="宋体" panose="02010600030101010101" pitchFamily="2" charset="-122"/>
              <a:cs typeface="Times New Roman" panose="02020603050405020304" charset="0"/>
            </a:endParaRPr>
          </a:p>
        </p:txBody>
      </p:sp>
      <p:sp>
        <p:nvSpPr>
          <p:cNvPr id="5" name="Rectangle 34"/>
          <p:cNvSpPr/>
          <p:nvPr/>
        </p:nvSpPr>
        <p:spPr>
          <a:xfrm>
            <a:off x="7149465" y="3650615"/>
            <a:ext cx="923925" cy="38100"/>
          </a:xfrm>
          <a:prstGeom prst="rect">
            <a:avLst/>
          </a:prstGeom>
          <a:solidFill>
            <a:schemeClr val="accent2"/>
          </a:solidFill>
          <a:ln w="9525">
            <a:noFill/>
          </a:ln>
        </p:spPr>
        <p:txBody>
          <a:bodyPr anchor="t" anchorCtr="0"/>
          <a:lstStyle/>
          <a:p>
            <a:endParaRPr lang="zh-CN" altLang="en-US" dirty="0">
              <a:latin typeface="Times New Roman" panose="02020603050405020304" charset="0"/>
              <a:ea typeface="宋体" panose="02010600030101010101" pitchFamily="2" charset="-122"/>
              <a:cs typeface="Times New Roman" panose="02020603050405020304" charset="0"/>
            </a:endParaRPr>
          </a:p>
        </p:txBody>
      </p:sp>
      <p:sp>
        <p:nvSpPr>
          <p:cNvPr id="6" name="Rectangle 34"/>
          <p:cNvSpPr/>
          <p:nvPr/>
        </p:nvSpPr>
        <p:spPr>
          <a:xfrm>
            <a:off x="7941945" y="4866640"/>
            <a:ext cx="923925" cy="38100"/>
          </a:xfrm>
          <a:prstGeom prst="rect">
            <a:avLst/>
          </a:prstGeom>
          <a:solidFill>
            <a:schemeClr val="accent2"/>
          </a:solidFill>
          <a:ln w="9525">
            <a:noFill/>
          </a:ln>
        </p:spPr>
        <p:txBody>
          <a:bodyPr anchor="t" anchorCtr="0"/>
          <a:lstStyle/>
          <a:p>
            <a:endParaRPr lang="zh-CN" altLang="en-US" dirty="0">
              <a:latin typeface="Times New Roman" panose="02020603050405020304" charset="0"/>
              <a:ea typeface="宋体" panose="02010600030101010101" pitchFamily="2" charset="-122"/>
              <a:cs typeface="Times New Roman" panose="02020603050405020304" charset="0"/>
            </a:endParaRPr>
          </a:p>
        </p:txBody>
      </p:sp>
      <p:sp>
        <p:nvSpPr>
          <p:cNvPr id="7" name="Rectangle 34"/>
          <p:cNvSpPr/>
          <p:nvPr/>
        </p:nvSpPr>
        <p:spPr>
          <a:xfrm>
            <a:off x="9571355" y="3650615"/>
            <a:ext cx="923925" cy="38100"/>
          </a:xfrm>
          <a:prstGeom prst="rect">
            <a:avLst/>
          </a:prstGeom>
          <a:solidFill>
            <a:schemeClr val="accent2"/>
          </a:solidFill>
          <a:ln w="9525">
            <a:noFill/>
          </a:ln>
        </p:spPr>
        <p:txBody>
          <a:bodyPr anchor="t" anchorCtr="0"/>
          <a:lstStyle/>
          <a:p>
            <a:endParaRPr lang="zh-CN" altLang="en-US" dirty="0">
              <a:latin typeface="Times New Roman" panose="02020603050405020304" charset="0"/>
              <a:ea typeface="宋体" panose="02010600030101010101" pitchFamily="2" charset="-122"/>
              <a:cs typeface="Times New Roman" panose="02020603050405020304" charset="0"/>
            </a:endParaRPr>
          </a:p>
        </p:txBody>
      </p:sp>
      <p:sp>
        <p:nvSpPr>
          <p:cNvPr id="8" name="Rectangle 34"/>
          <p:cNvSpPr/>
          <p:nvPr/>
        </p:nvSpPr>
        <p:spPr>
          <a:xfrm>
            <a:off x="10435590" y="4866640"/>
            <a:ext cx="923925" cy="38100"/>
          </a:xfrm>
          <a:prstGeom prst="rect">
            <a:avLst/>
          </a:prstGeom>
          <a:solidFill>
            <a:schemeClr val="accent2"/>
          </a:solidFill>
          <a:ln w="9525">
            <a:noFill/>
          </a:ln>
        </p:spPr>
        <p:txBody>
          <a:bodyPr anchor="t" anchorCtr="0"/>
          <a:lstStyle/>
          <a:p>
            <a:endParaRPr lang="zh-CN" altLang="en-US" dirty="0">
              <a:latin typeface="Times New Roman" panose="02020603050405020304" charset="0"/>
              <a:ea typeface="宋体" panose="02010600030101010101" pitchFamily="2" charset="-122"/>
              <a:cs typeface="Times New Roman" panose="02020603050405020304" charset="0"/>
            </a:endParaRPr>
          </a:p>
        </p:txBody>
      </p:sp>
      <p:sp>
        <p:nvSpPr>
          <p:cNvPr id="14345" name="Freeform 9"/>
          <p:cNvSpPr/>
          <p:nvPr/>
        </p:nvSpPr>
        <p:spPr>
          <a:xfrm>
            <a:off x="11136630" y="5992495"/>
            <a:ext cx="117475" cy="88900"/>
          </a:xfrm>
          <a:custGeom>
            <a:avLst/>
            <a:gdLst/>
            <a:ahLst/>
            <a:cxnLst>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Lst>
            <a:rect l="0" t="0" r="0" b="0"/>
            <a:pathLst>
              <a:path w="74" h="56">
                <a:moveTo>
                  <a:pt x="66" y="16"/>
                </a:moveTo>
                <a:lnTo>
                  <a:pt x="32" y="34"/>
                </a:lnTo>
                <a:lnTo>
                  <a:pt x="14" y="0"/>
                </a:lnTo>
                <a:lnTo>
                  <a:pt x="0" y="8"/>
                </a:lnTo>
                <a:lnTo>
                  <a:pt x="26" y="56"/>
                </a:lnTo>
                <a:lnTo>
                  <a:pt x="74" y="30"/>
                </a:lnTo>
                <a:lnTo>
                  <a:pt x="66" y="16"/>
                </a:lnTo>
                <a:close/>
              </a:path>
            </a:pathLst>
          </a:custGeom>
          <a:solidFill>
            <a:schemeClr val="accent2"/>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9" name="Freeform 9"/>
          <p:cNvSpPr/>
          <p:nvPr/>
        </p:nvSpPr>
        <p:spPr>
          <a:xfrm>
            <a:off x="5997575" y="2248535"/>
            <a:ext cx="117475" cy="88900"/>
          </a:xfrm>
          <a:custGeom>
            <a:avLst/>
            <a:gdLst/>
            <a:ahLst/>
            <a:cxnLst>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Lst>
            <a:rect l="0" t="0" r="0" b="0"/>
            <a:pathLst>
              <a:path w="74" h="56">
                <a:moveTo>
                  <a:pt x="66" y="16"/>
                </a:moveTo>
                <a:lnTo>
                  <a:pt x="32" y="34"/>
                </a:lnTo>
                <a:lnTo>
                  <a:pt x="14" y="0"/>
                </a:lnTo>
                <a:lnTo>
                  <a:pt x="0" y="8"/>
                </a:lnTo>
                <a:lnTo>
                  <a:pt x="26" y="56"/>
                </a:lnTo>
                <a:lnTo>
                  <a:pt x="74" y="30"/>
                </a:lnTo>
                <a:lnTo>
                  <a:pt x="66" y="16"/>
                </a:lnTo>
                <a:close/>
              </a:path>
            </a:pathLst>
          </a:custGeom>
          <a:solidFill>
            <a:schemeClr val="accent2"/>
          </a:solidFill>
          <a:ln w="9525">
            <a:noFill/>
          </a:ln>
        </p:spPr>
        <p:txBody>
          <a:bodyPr/>
          <a:lstStyle/>
          <a:p>
            <a:endParaRPr lang="zh-CN" altLang="en-US">
              <a:latin typeface="Times New Roman" panose="02020603050405020304" charset="0"/>
              <a:cs typeface="Times New Roman" panose="02020603050405020304" charset="0"/>
            </a:endParaRPr>
          </a:p>
        </p:txBody>
      </p:sp>
      <p:pic>
        <p:nvPicPr>
          <p:cNvPr id="13346" name="图片 1" descr="微信图片_20210409132158"/>
          <p:cNvPicPr>
            <a:picLocks noChangeAspect="1"/>
          </p:cNvPicPr>
          <p:nvPr/>
        </p:nvPicPr>
        <p:blipFill>
          <a:blip r:embed="rId5">
            <a:clrChange>
              <a:clrFrom>
                <a:srgbClr val="FFFFFF"/>
              </a:clrFrom>
              <a:clrTo>
                <a:srgbClr val="FFFFFF">
                  <a:alpha val="0"/>
                </a:srgbClr>
              </a:clrTo>
            </a:clrChange>
          </a:blip>
          <a:srcRect l="10522" t="29892" r="13202" b="44775"/>
          <a:stretch>
            <a:fillRect/>
          </a:stretch>
        </p:blipFill>
        <p:spPr>
          <a:xfrm>
            <a:off x="92710" y="5776595"/>
            <a:ext cx="2778760" cy="1380490"/>
          </a:xfrm>
          <a:prstGeom prst="rect">
            <a:avLst/>
          </a:prstGeom>
          <a:noFill/>
          <a:ln w="9525">
            <a:noFill/>
          </a:ln>
        </p:spPr>
      </p:pic>
      <p:sp>
        <p:nvSpPr>
          <p:cNvPr id="10" name="Freeform 12"/>
          <p:cNvSpPr/>
          <p:nvPr/>
        </p:nvSpPr>
        <p:spPr>
          <a:xfrm>
            <a:off x="4812030" y="20320"/>
            <a:ext cx="2199640" cy="7234555"/>
          </a:xfrm>
          <a:custGeom>
            <a:avLst/>
            <a:gdLst/>
            <a:ahLst/>
            <a:cxnLst>
              <a:cxn ang="0">
                <a:pos x="2147483647" y="0"/>
              </a:cxn>
              <a:cxn ang="0">
                <a:pos x="2147483647" y="0"/>
              </a:cxn>
              <a:cxn ang="0">
                <a:pos x="0" y="2147483647"/>
              </a:cxn>
              <a:cxn ang="0">
                <a:pos x="2147483647" y="2147483647"/>
              </a:cxn>
              <a:cxn ang="0">
                <a:pos x="2147483647" y="0"/>
              </a:cxn>
            </a:cxnLst>
            <a:rect l="0" t="0" r="0" b="0"/>
            <a:pathLst>
              <a:path w="1025" h="3244">
                <a:moveTo>
                  <a:pt x="1025" y="0"/>
                </a:moveTo>
                <a:lnTo>
                  <a:pt x="969" y="0"/>
                </a:lnTo>
                <a:lnTo>
                  <a:pt x="0" y="3244"/>
                </a:lnTo>
                <a:lnTo>
                  <a:pt x="54" y="3244"/>
                </a:lnTo>
                <a:lnTo>
                  <a:pt x="1025" y="0"/>
                </a:lnTo>
                <a:close/>
              </a:path>
            </a:pathLst>
          </a:custGeom>
          <a:solidFill>
            <a:schemeClr val="accent6">
              <a:lumMod val="60000"/>
              <a:lumOff val="40000"/>
            </a:schemeClr>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1" name="Freeform 12"/>
          <p:cNvSpPr/>
          <p:nvPr/>
        </p:nvSpPr>
        <p:spPr>
          <a:xfrm>
            <a:off x="11325543" y="2104390"/>
            <a:ext cx="1627187" cy="5149850"/>
          </a:xfrm>
          <a:custGeom>
            <a:avLst/>
            <a:gdLst/>
            <a:ahLst/>
            <a:cxnLst>
              <a:cxn ang="0">
                <a:pos x="2147483647" y="0"/>
              </a:cxn>
              <a:cxn ang="0">
                <a:pos x="2147483647" y="0"/>
              </a:cxn>
              <a:cxn ang="0">
                <a:pos x="0" y="2147483647"/>
              </a:cxn>
              <a:cxn ang="0">
                <a:pos x="2147483647" y="2147483647"/>
              </a:cxn>
              <a:cxn ang="0">
                <a:pos x="2147483647" y="0"/>
              </a:cxn>
            </a:cxnLst>
            <a:rect l="0" t="0" r="0" b="0"/>
            <a:pathLst>
              <a:path w="1025" h="3244">
                <a:moveTo>
                  <a:pt x="1025" y="0"/>
                </a:moveTo>
                <a:lnTo>
                  <a:pt x="969" y="0"/>
                </a:lnTo>
                <a:lnTo>
                  <a:pt x="0" y="3244"/>
                </a:lnTo>
                <a:lnTo>
                  <a:pt x="54" y="3244"/>
                </a:lnTo>
                <a:lnTo>
                  <a:pt x="1025" y="0"/>
                </a:lnTo>
                <a:close/>
              </a:path>
            </a:pathLst>
          </a:custGeom>
          <a:solidFill>
            <a:schemeClr val="accent6">
              <a:lumMod val="60000"/>
              <a:lumOff val="40000"/>
            </a:schemeClr>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1266" name="Oval 5"/>
          <p:cNvSpPr/>
          <p:nvPr/>
        </p:nvSpPr>
        <p:spPr>
          <a:xfrm>
            <a:off x="1786573" y="375920"/>
            <a:ext cx="2255837" cy="2265363"/>
          </a:xfrm>
          <a:prstGeom prst="ellipse">
            <a:avLst/>
          </a:prstGeom>
          <a:solidFill>
            <a:schemeClr val="accent2"/>
          </a:solidFill>
          <a:ln w="9525">
            <a:noFill/>
          </a:ln>
        </p:spPr>
        <p:txBody>
          <a:bodyPr/>
          <a:lstStyle/>
          <a:p>
            <a:pPr>
              <a:buFontTx/>
            </a:pPr>
            <a:endParaRPr lang="zh-CN" altLang="en-US" dirty="0">
              <a:ln>
                <a:solidFill>
                  <a:schemeClr val="accent6"/>
                </a:solidFill>
              </a:ln>
              <a:latin typeface="Times New Roman" panose="02020603050405020304" charset="0"/>
              <a:cs typeface="Times New Roman" panose="02020603050405020304" charset="0"/>
            </a:endParaRPr>
          </a:p>
        </p:txBody>
      </p:sp>
      <p:sp>
        <p:nvSpPr>
          <p:cNvPr id="11267" name="Freeform 8"/>
          <p:cNvSpPr/>
          <p:nvPr/>
        </p:nvSpPr>
        <p:spPr>
          <a:xfrm>
            <a:off x="1691958" y="1455738"/>
            <a:ext cx="2478087" cy="1254125"/>
          </a:xfrm>
          <a:custGeom>
            <a:avLst/>
            <a:gdLst/>
            <a:ahLst/>
            <a:cxnLst>
              <a:cxn ang="0">
                <a:pos x="1549562246" y="0"/>
              </a:cxn>
              <a:cxn ang="0">
                <a:pos x="1549562246" y="6310189"/>
              </a:cxn>
              <a:cxn ang="0">
                <a:pos x="774976531" y="787596152"/>
              </a:cxn>
              <a:cxn ang="0">
                <a:pos x="0" y="6310189"/>
              </a:cxn>
            </a:cxnLst>
            <a:rect l="0" t="0" r="0" b="0"/>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alpha val="100000"/>
              </a:srgbClr>
            </a:solidFill>
            <a:prstDash val="dash"/>
            <a:round/>
            <a:headEnd type="none" w="med" len="med"/>
            <a:tailEnd type="none" w="med" len="med"/>
          </a:ln>
        </p:spPr>
        <p:txBody>
          <a:bodyPr/>
          <a:lstStyle/>
          <a:p>
            <a:endParaRPr lang="zh-CN" altLang="en-US">
              <a:latin typeface="Times New Roman" panose="02020603050405020304" charset="0"/>
              <a:cs typeface="Times New Roman" panose="02020603050405020304" charset="0"/>
            </a:endParaRPr>
          </a:p>
        </p:txBody>
      </p:sp>
      <p:sp>
        <p:nvSpPr>
          <p:cNvPr id="11270" name="TextBox 13"/>
          <p:cNvSpPr txBox="1"/>
          <p:nvPr/>
        </p:nvSpPr>
        <p:spPr>
          <a:xfrm>
            <a:off x="2108518" y="735648"/>
            <a:ext cx="1595120" cy="1630045"/>
          </a:xfrm>
          <a:prstGeom prst="rect">
            <a:avLst/>
          </a:prstGeom>
          <a:noFill/>
          <a:ln w="9525">
            <a:noFill/>
          </a:ln>
        </p:spPr>
        <p:txBody>
          <a:bodyPr wrap="none">
            <a:spAutoFit/>
          </a:bodyPr>
          <a:lstStyle/>
          <a:p>
            <a:pPr>
              <a:buFontTx/>
            </a:pPr>
            <a:r>
              <a:rPr lang="en-US" altLang="zh-CN" sz="10000" dirty="0">
                <a:solidFill>
                  <a:srgbClr val="F8F8F8"/>
                </a:solidFill>
                <a:latin typeface="Times New Roman" panose="02020603050405020304" charset="0"/>
                <a:cs typeface="Times New Roman" panose="02020603050405020304" charset="0"/>
              </a:rPr>
              <a:t>04 </a:t>
            </a:r>
            <a:endParaRPr lang="zh-CN" altLang="en-US" sz="10000" dirty="0">
              <a:solidFill>
                <a:srgbClr val="F8F8F8"/>
              </a:solidFill>
              <a:latin typeface="Times New Roman" panose="02020603050405020304" charset="0"/>
              <a:cs typeface="Times New Roman" panose="02020603050405020304" charset="0"/>
            </a:endParaRPr>
          </a:p>
        </p:txBody>
      </p:sp>
      <p:cxnSp>
        <p:nvCxnSpPr>
          <p:cNvPr id="11271" name="直接连接符 15"/>
          <p:cNvCxnSpPr/>
          <p:nvPr/>
        </p:nvCxnSpPr>
        <p:spPr>
          <a:xfrm>
            <a:off x="96520" y="2824480"/>
            <a:ext cx="5636895" cy="0"/>
          </a:xfrm>
          <a:prstGeom prst="line">
            <a:avLst/>
          </a:prstGeom>
          <a:ln w="9525" cap="flat" cmpd="sng">
            <a:solidFill>
              <a:schemeClr val="tx2"/>
            </a:solidFill>
            <a:prstDash val="solid"/>
            <a:headEnd type="none" w="med" len="med"/>
            <a:tailEnd type="none" w="med" len="med"/>
          </a:ln>
        </p:spPr>
      </p:cxnSp>
      <p:sp>
        <p:nvSpPr>
          <p:cNvPr id="11272" name="TextBox 17"/>
          <p:cNvSpPr txBox="1"/>
          <p:nvPr/>
        </p:nvSpPr>
        <p:spPr>
          <a:xfrm>
            <a:off x="2180590" y="2752408"/>
            <a:ext cx="2334260" cy="922020"/>
          </a:xfrm>
          <a:prstGeom prst="rect">
            <a:avLst/>
          </a:prstGeom>
          <a:noFill/>
          <a:ln w="9525">
            <a:noFill/>
          </a:ln>
        </p:spPr>
        <p:txBody>
          <a:bodyPr wrap="none">
            <a:spAutoFit/>
          </a:bodyPr>
          <a:lstStyle/>
          <a:p>
            <a:pPr algn="l">
              <a:buFontTx/>
            </a:pPr>
            <a:r>
              <a:rPr lang="zh-CN" altLang="zh-CN" sz="3600" b="1" dirty="0">
                <a:latin typeface="Times New Roman" panose="02020603050405020304" charset="0"/>
                <a:ea typeface="微软雅黑" panose="020B0503020204020204" pitchFamily="34" charset="-122"/>
                <a:cs typeface="Times New Roman" panose="02020603050405020304" charset="0"/>
              </a:rPr>
              <a:t> </a:t>
            </a:r>
            <a:endParaRPr lang="zh-CN" altLang="zh-CN" sz="3600" b="1" dirty="0">
              <a:latin typeface="Times New Roman" panose="02020603050405020304" charset="0"/>
              <a:ea typeface="微软雅黑" panose="020B0503020204020204" pitchFamily="34" charset="-122"/>
              <a:cs typeface="Times New Roman" panose="02020603050405020304" charset="0"/>
            </a:endParaRPr>
          </a:p>
          <a:p>
            <a:pPr algn="l">
              <a:buFontTx/>
            </a:pPr>
            <a:r>
              <a:rPr lang="en-US" altLang="zh-CN" sz="1800" b="1" dirty="0">
                <a:solidFill>
                  <a:schemeClr val="tx1"/>
                </a:solidFill>
                <a:latin typeface="Times New Roman" panose="02020603050405020304" charset="0"/>
                <a:ea typeface="微软雅黑" panose="020B0503020204020204" pitchFamily="34" charset="-122"/>
                <a:cs typeface="Times New Roman" panose="02020603050405020304" charset="0"/>
                <a:sym typeface="+mn-ea"/>
              </a:rPr>
              <a:t>Development Plan</a:t>
            </a:r>
            <a:r>
              <a:rPr lang="en-US" altLang="zh-CN" sz="1800" b="1" dirty="0">
                <a:solidFill>
                  <a:schemeClr val="tx1"/>
                </a:solidFill>
                <a:latin typeface="Times New Roman" panose="02020603050405020304" charset="0"/>
                <a:ea typeface="微软雅黑" panose="020B0503020204020204" pitchFamily="34" charset="-122"/>
                <a:cs typeface="Times New Roman" panose="02020603050405020304" charset="0"/>
                <a:sym typeface="+mn-ea"/>
              </a:rPr>
              <a:t> </a:t>
            </a:r>
            <a:endParaRPr lang="en-US" altLang="zh-CN" sz="1800" b="1" dirty="0">
              <a:solidFill>
                <a:schemeClr val="tx1"/>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2" name="Freeform 8"/>
          <p:cNvSpPr/>
          <p:nvPr/>
        </p:nvSpPr>
        <p:spPr>
          <a:xfrm>
            <a:off x="11254105" y="4725353"/>
            <a:ext cx="307975" cy="944562"/>
          </a:xfrm>
          <a:custGeom>
            <a:avLst/>
            <a:gdLst/>
            <a:ahLst/>
            <a:cxnLst>
              <a:cxn ang="0">
                <a:pos x="2147483647" y="2147483647"/>
              </a:cxn>
              <a:cxn ang="0">
                <a:pos x="2147483647" y="0"/>
              </a:cxn>
              <a:cxn ang="0">
                <a:pos x="2147483647" y="0"/>
              </a:cxn>
              <a:cxn ang="0">
                <a:pos x="0" y="2147483647"/>
              </a:cxn>
              <a:cxn ang="0">
                <a:pos x="2147483647" y="2147483647"/>
              </a:cxn>
            </a:cxnLst>
            <a:rect l="0" t="0" r="0" b="0"/>
            <a:pathLst>
              <a:path w="194" h="595">
                <a:moveTo>
                  <a:pt x="16" y="595"/>
                </a:moveTo>
                <a:lnTo>
                  <a:pt x="194" y="0"/>
                </a:lnTo>
                <a:lnTo>
                  <a:pt x="178" y="0"/>
                </a:lnTo>
                <a:lnTo>
                  <a:pt x="0" y="595"/>
                </a:lnTo>
                <a:lnTo>
                  <a:pt x="16" y="595"/>
                </a:lnTo>
                <a:close/>
              </a:path>
            </a:pathLst>
          </a:custGeom>
          <a:solidFill>
            <a:schemeClr val="accent2"/>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1273" name="TextBox 49"/>
          <p:cNvSpPr txBox="1"/>
          <p:nvPr/>
        </p:nvSpPr>
        <p:spPr>
          <a:xfrm>
            <a:off x="160655" y="3760470"/>
            <a:ext cx="5051425" cy="2168525"/>
          </a:xfrm>
          <a:prstGeom prst="rect">
            <a:avLst/>
          </a:prstGeom>
          <a:noFill/>
          <a:ln w="9525">
            <a:noFill/>
          </a:ln>
        </p:spPr>
        <p:txBody>
          <a:bodyPr wrap="square">
            <a:spAutoFit/>
          </a:bodyPr>
          <a:lstStyle/>
          <a:p>
            <a:pPr algn="ctr">
              <a:lnSpc>
                <a:spcPct val="150000"/>
              </a:lnSpc>
              <a:buFontTx/>
            </a:pPr>
            <a:r>
              <a:rPr lang="en-US" altLang="zh-CN" dirty="0">
                <a:solidFill>
                  <a:srgbClr val="4D4D4D"/>
                </a:solidFill>
                <a:latin typeface="Times New Roman" panose="02020603050405020304" charset="0"/>
                <a:ea typeface="微软雅黑" panose="020B0503020204020204" pitchFamily="34" charset="-122"/>
                <a:cs typeface="Times New Roman" panose="02020603050405020304" charset="0"/>
              </a:rPr>
              <a:t>                  ◎ Development Tendency </a:t>
            </a:r>
            <a:endParaRPr lang="zh-CN" altLang="en-US" dirty="0">
              <a:solidFill>
                <a:srgbClr val="4D4D4D"/>
              </a:solidFill>
              <a:latin typeface="Times New Roman" panose="02020603050405020304" charset="0"/>
              <a:ea typeface="微软雅黑" panose="020B0503020204020204" pitchFamily="34" charset="-122"/>
              <a:cs typeface="Times New Roman" panose="02020603050405020304" charset="0"/>
            </a:endParaRPr>
          </a:p>
          <a:p>
            <a:pPr algn="ctr">
              <a:lnSpc>
                <a:spcPct val="150000"/>
              </a:lnSpc>
              <a:buFontTx/>
            </a:pPr>
            <a:r>
              <a:rPr lang="en-US" altLang="zh-CN" dirty="0">
                <a:solidFill>
                  <a:srgbClr val="4D4D4D"/>
                </a:solidFill>
                <a:latin typeface="Times New Roman" panose="02020603050405020304" charset="0"/>
                <a:ea typeface="微软雅黑" panose="020B0503020204020204" pitchFamily="34" charset="-122"/>
                <a:cs typeface="Times New Roman" panose="02020603050405020304" charset="0"/>
              </a:rPr>
              <a:t>                ◎ Development Strategy </a:t>
            </a:r>
            <a:endParaRPr lang="en-US" altLang="zh-CN" dirty="0">
              <a:solidFill>
                <a:srgbClr val="4D4D4D"/>
              </a:solidFill>
              <a:latin typeface="Times New Roman" panose="02020603050405020304" charset="0"/>
              <a:ea typeface="微软雅黑" panose="020B0503020204020204" pitchFamily="34" charset="-122"/>
              <a:cs typeface="Times New Roman" panose="02020603050405020304" charset="0"/>
            </a:endParaRPr>
          </a:p>
          <a:p>
            <a:pPr algn="ctr">
              <a:lnSpc>
                <a:spcPct val="150000"/>
              </a:lnSpc>
              <a:buFontTx/>
            </a:pPr>
            <a:r>
              <a:rPr lang="en-US" altLang="zh-CN" dirty="0">
                <a:solidFill>
                  <a:srgbClr val="4D4D4D"/>
                </a:solidFill>
                <a:latin typeface="Times New Roman" panose="02020603050405020304" charset="0"/>
                <a:ea typeface="微软雅黑" panose="020B0503020204020204" pitchFamily="34" charset="-122"/>
                <a:cs typeface="Times New Roman" panose="02020603050405020304" charset="0"/>
              </a:rPr>
              <a:t>◎ Look Ahead</a:t>
            </a:r>
            <a:r>
              <a:rPr lang="en-US" altLang="zh-CN" dirty="0">
                <a:solidFill>
                  <a:srgbClr val="4D4D4D"/>
                </a:solidFill>
                <a:latin typeface="Times New Roman" panose="02020603050405020304" charset="0"/>
                <a:ea typeface="微软雅黑" panose="020B0503020204020204" pitchFamily="34" charset="-122"/>
                <a:cs typeface="Times New Roman" panose="02020603050405020304" charset="0"/>
              </a:rPr>
              <a:t> </a:t>
            </a:r>
            <a:endParaRPr lang="en-US" altLang="zh-CN" dirty="0">
              <a:solidFill>
                <a:srgbClr val="4D4D4D"/>
              </a:solidFill>
              <a:latin typeface="Times New Roman" panose="02020603050405020304" charset="0"/>
              <a:ea typeface="微软雅黑" panose="020B0503020204020204" pitchFamily="34" charset="-122"/>
              <a:cs typeface="Times New Roman" panose="02020603050405020304" charset="0"/>
            </a:endParaRPr>
          </a:p>
          <a:p>
            <a:pPr algn="ctr">
              <a:lnSpc>
                <a:spcPct val="150000"/>
              </a:lnSpc>
              <a:buFontTx/>
            </a:pPr>
            <a:r>
              <a:rPr lang="zh-CN" altLang="en-US" dirty="0">
                <a:solidFill>
                  <a:srgbClr val="4D4D4D"/>
                </a:solidFill>
                <a:latin typeface="Times New Roman" panose="02020603050405020304" charset="0"/>
                <a:ea typeface="微软雅黑" panose="020B0503020204020204" pitchFamily="34" charset="-122"/>
                <a:cs typeface="Times New Roman" panose="02020603050405020304" charset="0"/>
              </a:rPr>
              <a:t>The prospect includes the development tendency and development direction</a:t>
            </a:r>
            <a:r>
              <a:rPr lang="zh-CN" altLang="en-US" dirty="0">
                <a:solidFill>
                  <a:srgbClr val="4D4D4D"/>
                </a:solidFill>
                <a:latin typeface="Times New Roman" panose="02020603050405020304" charset="0"/>
                <a:ea typeface="微软雅黑" panose="020B0503020204020204" pitchFamily="34" charset="-122"/>
                <a:cs typeface="Times New Roman" panose="02020603050405020304" charset="0"/>
              </a:rPr>
              <a:t> </a:t>
            </a:r>
            <a:endParaRPr lang="zh-CN" altLang="en-US" dirty="0">
              <a:solidFill>
                <a:srgbClr val="4D4D4D"/>
              </a:solidFill>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
                                  </p:stCondLst>
                                  <p:childTnLst>
                                    <p:set>
                                      <p:cBhvr>
                                        <p:cTn id="6" dur="1" fill="hold">
                                          <p:stCondLst>
                                            <p:cond delay="0"/>
                                          </p:stCondLst>
                                        </p:cTn>
                                        <p:tgtEl>
                                          <p:spTgt spid="14342"/>
                                        </p:tgtEl>
                                        <p:attrNameLst>
                                          <p:attrName>style.visibility</p:attrName>
                                        </p:attrNameLst>
                                      </p:cBhvr>
                                      <p:to>
                                        <p:strVal val="visible"/>
                                      </p:to>
                                    </p:set>
                                    <p:animEffect transition="in" filter="wipe(down)">
                                      <p:cBhvr>
                                        <p:cTn id="7" dur="500"/>
                                        <p:tgtEl>
                                          <p:spTgt spid="14342"/>
                                        </p:tgtEl>
                                      </p:cBhvr>
                                    </p:animEffect>
                                  </p:childTnLst>
                                </p:cTn>
                              </p:par>
                              <p:par>
                                <p:cTn id="8" presetID="22" presetClass="entr" presetSubtype="4" fill="hold" nodeType="withEffect">
                                  <p:stCondLst>
                                    <p:cond delay="300"/>
                                  </p:stCondLst>
                                  <p:childTnLst>
                                    <p:set>
                                      <p:cBhvr>
                                        <p:cTn id="9" dur="1" fill="hold">
                                          <p:stCondLst>
                                            <p:cond delay="0"/>
                                          </p:stCondLst>
                                        </p:cTn>
                                        <p:tgtEl>
                                          <p:spTgt spid="14340"/>
                                        </p:tgtEl>
                                        <p:attrNameLst>
                                          <p:attrName>style.visibility</p:attrName>
                                        </p:attrNameLst>
                                      </p:cBhvr>
                                      <p:to>
                                        <p:strVal val="visible"/>
                                      </p:to>
                                    </p:set>
                                    <p:animEffect transition="in" filter="wipe(down)">
                                      <p:cBhvr>
                                        <p:cTn id="10" dur="500"/>
                                        <p:tgtEl>
                                          <p:spTgt spid="14340"/>
                                        </p:tgtEl>
                                      </p:cBhvr>
                                    </p:animEffect>
                                  </p:childTnLst>
                                </p:cTn>
                              </p:par>
                              <p:par>
                                <p:cTn id="11" presetID="1" presetClass="entr" presetSubtype="0" fill="hold" nodeType="withEffect">
                                  <p:stCondLst>
                                    <p:cond delay="200"/>
                                  </p:stCondLst>
                                  <p:childTnLst>
                                    <p:set>
                                      <p:cBhvr>
                                        <p:cTn id="12" dur="1" fill="hold">
                                          <p:stCondLst>
                                            <p:cond delay="0"/>
                                          </p:stCondLst>
                                        </p:cTn>
                                        <p:tgtEl>
                                          <p:spTgt spid="14344"/>
                                        </p:tgtEl>
                                        <p:attrNameLst>
                                          <p:attrName>style.visibility</p:attrName>
                                        </p:attrNameLst>
                                      </p:cBhvr>
                                      <p:to>
                                        <p:strVal val="visible"/>
                                      </p:to>
                                    </p:set>
                                  </p:childTnLst>
                                </p:cTn>
                              </p:par>
                              <p:par>
                                <p:cTn id="13" presetID="0" presetClass="path" presetSubtype="0" accel="50000" decel="50000" fill="hold" nodeType="withEffect">
                                  <p:stCondLst>
                                    <p:cond delay="200"/>
                                  </p:stCondLst>
                                  <p:childTnLst>
                                    <p:animMotion origin="layout" path="M -8.33333E-7 1.76089E-6 L -0.1158 0.69755 " pathEditMode="relative" ptsTypes="AA">
                                      <p:cBhvr>
                                        <p:cTn id="14" dur="1000" spd="-100000" fill="hold"/>
                                        <p:tgtEl>
                                          <p:spTgt spid="14344"/>
                                        </p:tgtEl>
                                        <p:attrNameLst>
                                          <p:attrName>ppt_x</p:attrName>
                                          <p:attrName>ppt_y</p:attrName>
                                        </p:attrNameLst>
                                      </p:cBhvr>
                                    </p:animMotion>
                                  </p:childTnLst>
                                </p:cTn>
                              </p:par>
                              <p:par>
                                <p:cTn id="15" presetID="23" presetClass="entr" presetSubtype="16" fill="hold" nodeType="withEffect">
                                  <p:stCondLst>
                                    <p:cond delay="1100"/>
                                  </p:stCondLst>
                                  <p:childTnLst>
                                    <p:set>
                                      <p:cBhvr>
                                        <p:cTn id="16" dur="1" fill="hold">
                                          <p:stCondLst>
                                            <p:cond delay="0"/>
                                          </p:stCondLst>
                                        </p:cTn>
                                        <p:tgtEl>
                                          <p:spTgt spid="14381"/>
                                        </p:tgtEl>
                                        <p:attrNameLst>
                                          <p:attrName>style.visibility</p:attrName>
                                        </p:attrNameLst>
                                      </p:cBhvr>
                                      <p:to>
                                        <p:strVal val="visible"/>
                                      </p:to>
                                    </p:set>
                                    <p:anim calcmode="lin" valueType="num">
                                      <p:cBhvr>
                                        <p:cTn id="17" dur="300" fill="hold"/>
                                        <p:tgtEl>
                                          <p:spTgt spid="14381"/>
                                        </p:tgtEl>
                                        <p:attrNameLst>
                                          <p:attrName>ppt_w</p:attrName>
                                        </p:attrNameLst>
                                      </p:cBhvr>
                                      <p:tavLst>
                                        <p:tav tm="0">
                                          <p:val>
                                            <p:fltVal val="0"/>
                                          </p:val>
                                        </p:tav>
                                        <p:tav tm="100000">
                                          <p:val>
                                            <p:strVal val="#ppt_w"/>
                                          </p:val>
                                        </p:tav>
                                      </p:tavLst>
                                    </p:anim>
                                    <p:anim calcmode="lin" valueType="num">
                                      <p:cBhvr>
                                        <p:cTn id="18" dur="300" fill="hold"/>
                                        <p:tgtEl>
                                          <p:spTgt spid="14381"/>
                                        </p:tgtEl>
                                        <p:attrNameLst>
                                          <p:attrName>ppt_h</p:attrName>
                                        </p:attrNameLst>
                                      </p:cBhvr>
                                      <p:tavLst>
                                        <p:tav tm="0">
                                          <p:val>
                                            <p:fltVal val="0"/>
                                          </p:val>
                                        </p:tav>
                                        <p:tav tm="100000">
                                          <p:val>
                                            <p:strVal val="#ppt_h"/>
                                          </p:val>
                                        </p:tav>
                                      </p:tavLst>
                                    </p:anim>
                                  </p:childTnLst>
                                </p:cTn>
                              </p:par>
                              <p:par>
                                <p:cTn id="19" presetID="6" presetClass="emph" presetSubtype="0" autoRev="1" fill="hold" nodeType="withEffect">
                                  <p:stCondLst>
                                    <p:cond delay="1400"/>
                                  </p:stCondLst>
                                  <p:childTnLst>
                                    <p:animScale>
                                      <p:cBhvr>
                                        <p:cTn id="20" dur="150" fill="hold"/>
                                        <p:tgtEl>
                                          <p:spTgt spid="14381"/>
                                        </p:tgtEl>
                                      </p:cBhvr>
                                      <p:by x="110000" y="110000"/>
                                    </p:animScale>
                                  </p:childTnLst>
                                </p:cTn>
                              </p:par>
                              <p:par>
                                <p:cTn id="21" presetID="23" presetClass="entr" presetSubtype="16" fill="hold" nodeType="withEffect">
                                  <p:stCondLst>
                                    <p:cond delay="1400"/>
                                  </p:stCondLst>
                                  <p:childTnLst>
                                    <p:set>
                                      <p:cBhvr>
                                        <p:cTn id="22" dur="1" fill="hold">
                                          <p:stCondLst>
                                            <p:cond delay="0"/>
                                          </p:stCondLst>
                                        </p:cTn>
                                        <p:tgtEl>
                                          <p:spTgt spid="14393"/>
                                        </p:tgtEl>
                                        <p:attrNameLst>
                                          <p:attrName>style.visibility</p:attrName>
                                        </p:attrNameLst>
                                      </p:cBhvr>
                                      <p:to>
                                        <p:strVal val="visible"/>
                                      </p:to>
                                    </p:set>
                                    <p:anim calcmode="lin" valueType="num">
                                      <p:cBhvr>
                                        <p:cTn id="23" dur="300" fill="hold"/>
                                        <p:tgtEl>
                                          <p:spTgt spid="14393"/>
                                        </p:tgtEl>
                                        <p:attrNameLst>
                                          <p:attrName>ppt_w</p:attrName>
                                        </p:attrNameLst>
                                      </p:cBhvr>
                                      <p:tavLst>
                                        <p:tav tm="0">
                                          <p:val>
                                            <p:fltVal val="0"/>
                                          </p:val>
                                        </p:tav>
                                        <p:tav tm="100000">
                                          <p:val>
                                            <p:strVal val="#ppt_w"/>
                                          </p:val>
                                        </p:tav>
                                      </p:tavLst>
                                    </p:anim>
                                    <p:anim calcmode="lin" valueType="num">
                                      <p:cBhvr>
                                        <p:cTn id="24" dur="300" fill="hold"/>
                                        <p:tgtEl>
                                          <p:spTgt spid="14393"/>
                                        </p:tgtEl>
                                        <p:attrNameLst>
                                          <p:attrName>ppt_h</p:attrName>
                                        </p:attrNameLst>
                                      </p:cBhvr>
                                      <p:tavLst>
                                        <p:tav tm="0">
                                          <p:val>
                                            <p:fltVal val="0"/>
                                          </p:val>
                                        </p:tav>
                                        <p:tav tm="100000">
                                          <p:val>
                                            <p:strVal val="#ppt_h"/>
                                          </p:val>
                                        </p:tav>
                                      </p:tavLst>
                                    </p:anim>
                                  </p:childTnLst>
                                </p:cTn>
                              </p:par>
                              <p:par>
                                <p:cTn id="25" presetID="6" presetClass="emph" presetSubtype="0" autoRev="1" fill="hold" nodeType="withEffect">
                                  <p:stCondLst>
                                    <p:cond delay="1700"/>
                                  </p:stCondLst>
                                  <p:childTnLst>
                                    <p:animScale>
                                      <p:cBhvr>
                                        <p:cTn id="26" dur="150" fill="hold"/>
                                        <p:tgtEl>
                                          <p:spTgt spid="14393"/>
                                        </p:tgtEl>
                                      </p:cBhvr>
                                      <p:by x="110000" y="110000"/>
                                    </p:animScale>
                                  </p:childTnLst>
                                </p:cTn>
                              </p:par>
                              <p:par>
                                <p:cTn id="27" presetID="23" presetClass="entr" presetSubtype="16" fill="hold" nodeType="withEffect">
                                  <p:stCondLst>
                                    <p:cond delay="1700"/>
                                  </p:stCondLst>
                                  <p:childTnLst>
                                    <p:set>
                                      <p:cBhvr>
                                        <p:cTn id="28" dur="1" fill="hold">
                                          <p:stCondLst>
                                            <p:cond delay="0"/>
                                          </p:stCondLst>
                                        </p:cTn>
                                        <p:tgtEl>
                                          <p:spTgt spid="14399"/>
                                        </p:tgtEl>
                                        <p:attrNameLst>
                                          <p:attrName>style.visibility</p:attrName>
                                        </p:attrNameLst>
                                      </p:cBhvr>
                                      <p:to>
                                        <p:strVal val="visible"/>
                                      </p:to>
                                    </p:set>
                                    <p:anim calcmode="lin" valueType="num">
                                      <p:cBhvr>
                                        <p:cTn id="29" dur="300" fill="hold"/>
                                        <p:tgtEl>
                                          <p:spTgt spid="14399"/>
                                        </p:tgtEl>
                                        <p:attrNameLst>
                                          <p:attrName>ppt_w</p:attrName>
                                        </p:attrNameLst>
                                      </p:cBhvr>
                                      <p:tavLst>
                                        <p:tav tm="0">
                                          <p:val>
                                            <p:fltVal val="0"/>
                                          </p:val>
                                        </p:tav>
                                        <p:tav tm="100000">
                                          <p:val>
                                            <p:strVal val="#ppt_w"/>
                                          </p:val>
                                        </p:tav>
                                      </p:tavLst>
                                    </p:anim>
                                    <p:anim calcmode="lin" valueType="num">
                                      <p:cBhvr>
                                        <p:cTn id="30" dur="300" fill="hold"/>
                                        <p:tgtEl>
                                          <p:spTgt spid="14399"/>
                                        </p:tgtEl>
                                        <p:attrNameLst>
                                          <p:attrName>ppt_h</p:attrName>
                                        </p:attrNameLst>
                                      </p:cBhvr>
                                      <p:tavLst>
                                        <p:tav tm="0">
                                          <p:val>
                                            <p:fltVal val="0"/>
                                          </p:val>
                                        </p:tav>
                                        <p:tav tm="100000">
                                          <p:val>
                                            <p:strVal val="#ppt_h"/>
                                          </p:val>
                                        </p:tav>
                                      </p:tavLst>
                                    </p:anim>
                                  </p:childTnLst>
                                </p:cTn>
                              </p:par>
                              <p:par>
                                <p:cTn id="31" presetID="6" presetClass="emph" presetSubtype="0" autoRev="1" fill="hold" nodeType="withEffect">
                                  <p:stCondLst>
                                    <p:cond delay="2000"/>
                                  </p:stCondLst>
                                  <p:childTnLst>
                                    <p:animScale>
                                      <p:cBhvr>
                                        <p:cTn id="32" dur="150" fill="hold"/>
                                        <p:tgtEl>
                                          <p:spTgt spid="14399"/>
                                        </p:tgtEl>
                                      </p:cBhvr>
                                      <p:by x="110000" y="110000"/>
                                    </p:animScale>
                                  </p:childTnLst>
                                </p:cTn>
                              </p:par>
                              <p:par>
                                <p:cTn id="33" presetID="23" presetClass="entr" presetSubtype="16" fill="hold" nodeType="withEffect">
                                  <p:stCondLst>
                                    <p:cond delay="2000"/>
                                  </p:stCondLst>
                                  <p:childTnLst>
                                    <p:set>
                                      <p:cBhvr>
                                        <p:cTn id="34" dur="1" fill="hold">
                                          <p:stCondLst>
                                            <p:cond delay="0"/>
                                          </p:stCondLst>
                                        </p:cTn>
                                        <p:tgtEl>
                                          <p:spTgt spid="14405"/>
                                        </p:tgtEl>
                                        <p:attrNameLst>
                                          <p:attrName>style.visibility</p:attrName>
                                        </p:attrNameLst>
                                      </p:cBhvr>
                                      <p:to>
                                        <p:strVal val="visible"/>
                                      </p:to>
                                    </p:set>
                                    <p:anim calcmode="lin" valueType="num">
                                      <p:cBhvr>
                                        <p:cTn id="35" dur="300" fill="hold"/>
                                        <p:tgtEl>
                                          <p:spTgt spid="14405"/>
                                        </p:tgtEl>
                                        <p:attrNameLst>
                                          <p:attrName>ppt_w</p:attrName>
                                        </p:attrNameLst>
                                      </p:cBhvr>
                                      <p:tavLst>
                                        <p:tav tm="0">
                                          <p:val>
                                            <p:fltVal val="0"/>
                                          </p:val>
                                        </p:tav>
                                        <p:tav tm="100000">
                                          <p:val>
                                            <p:strVal val="#ppt_w"/>
                                          </p:val>
                                        </p:tav>
                                      </p:tavLst>
                                    </p:anim>
                                    <p:anim calcmode="lin" valueType="num">
                                      <p:cBhvr>
                                        <p:cTn id="36" dur="300" fill="hold"/>
                                        <p:tgtEl>
                                          <p:spTgt spid="14405"/>
                                        </p:tgtEl>
                                        <p:attrNameLst>
                                          <p:attrName>ppt_h</p:attrName>
                                        </p:attrNameLst>
                                      </p:cBhvr>
                                      <p:tavLst>
                                        <p:tav tm="0">
                                          <p:val>
                                            <p:fltVal val="0"/>
                                          </p:val>
                                        </p:tav>
                                        <p:tav tm="100000">
                                          <p:val>
                                            <p:strVal val="#ppt_h"/>
                                          </p:val>
                                        </p:tav>
                                      </p:tavLst>
                                    </p:anim>
                                  </p:childTnLst>
                                </p:cTn>
                              </p:par>
                              <p:par>
                                <p:cTn id="37" presetID="6" presetClass="emph" presetSubtype="0" autoRev="1" fill="hold" nodeType="withEffect">
                                  <p:stCondLst>
                                    <p:cond delay="2300"/>
                                  </p:stCondLst>
                                  <p:childTnLst>
                                    <p:animScale>
                                      <p:cBhvr>
                                        <p:cTn id="38" dur="150" fill="hold"/>
                                        <p:tgtEl>
                                          <p:spTgt spid="14405"/>
                                        </p:tgtEl>
                                      </p:cBhvr>
                                      <p:by x="110000" y="110000"/>
                                    </p:animScale>
                                  </p:childTnLst>
                                </p:cTn>
                              </p:par>
                              <p:par>
                                <p:cTn id="39" presetID="22" presetClass="entr" presetSubtype="1" fill="hold" nodeType="withEffect">
                                  <p:stCondLst>
                                    <p:cond delay="100"/>
                                  </p:stCondLst>
                                  <p:childTnLst>
                                    <p:set>
                                      <p:cBhvr>
                                        <p:cTn id="40" dur="1" fill="hold">
                                          <p:stCondLst>
                                            <p:cond delay="0"/>
                                          </p:stCondLst>
                                        </p:cTn>
                                        <p:tgtEl>
                                          <p:spTgt spid="14352"/>
                                        </p:tgtEl>
                                        <p:attrNameLst>
                                          <p:attrName>style.visibility</p:attrName>
                                        </p:attrNameLst>
                                      </p:cBhvr>
                                      <p:to>
                                        <p:strVal val="visible"/>
                                      </p:to>
                                    </p:set>
                                    <p:animEffect transition="in" filter="wipe(up)">
                                      <p:cBhvr>
                                        <p:cTn id="41" dur="500"/>
                                        <p:tgtEl>
                                          <p:spTgt spid="14352"/>
                                        </p:tgtEl>
                                      </p:cBhvr>
                                    </p:animEffect>
                                  </p:childTnLst>
                                </p:cTn>
                              </p:par>
                              <p:par>
                                <p:cTn id="42" presetID="1" presetClass="entr" presetSubtype="0" fill="hold" nodeType="withEffect">
                                  <p:stCondLst>
                                    <p:cond delay="0"/>
                                  </p:stCondLst>
                                  <p:childTnLst>
                                    <p:set>
                                      <p:cBhvr>
                                        <p:cTn id="43" dur="1" fill="hold">
                                          <p:stCondLst>
                                            <p:cond delay="0"/>
                                          </p:stCondLst>
                                        </p:cTn>
                                        <p:tgtEl>
                                          <p:spTgt spid="14354"/>
                                        </p:tgtEl>
                                        <p:attrNameLst>
                                          <p:attrName>style.visibility</p:attrName>
                                        </p:attrNameLst>
                                      </p:cBhvr>
                                      <p:to>
                                        <p:strVal val="visible"/>
                                      </p:to>
                                    </p:set>
                                  </p:childTnLst>
                                </p:cTn>
                              </p:par>
                              <p:par>
                                <p:cTn id="44" presetID="0" presetClass="path" presetSubtype="0" accel="50000" decel="50000" fill="hold" nodeType="withEffect">
                                  <p:stCondLst>
                                    <p:cond delay="0"/>
                                  </p:stCondLst>
                                  <p:childTnLst>
                                    <p:animMotion origin="layout" path="M 0 0 L 0.08334 -0.49599 " pathEditMode="relative" ptsTypes="AA">
                                      <p:cBhvr>
                                        <p:cTn id="45" dur="1000" spd="-100000" fill="hold"/>
                                        <p:tgtEl>
                                          <p:spTgt spid="14354"/>
                                        </p:tgtEl>
                                        <p:attrNameLst>
                                          <p:attrName>ppt_x</p:attrName>
                                          <p:attrName>ppt_y</p:attrName>
                                        </p:attrNameLst>
                                      </p:cBhvr>
                                    </p:animMotion>
                                  </p:childTnLst>
                                </p:cTn>
                              </p:par>
                              <p:par>
                                <p:cTn id="46" presetID="22" presetClass="entr" presetSubtype="4" fill="hold" nodeType="withEffect">
                                  <p:stCondLst>
                                    <p:cond delay="0"/>
                                  </p:stCondLst>
                                  <p:childTnLst>
                                    <p:set>
                                      <p:cBhvr>
                                        <p:cTn id="47" dur="1" fill="hold">
                                          <p:stCondLst>
                                            <p:cond delay="0"/>
                                          </p:stCondLst>
                                        </p:cTn>
                                        <p:tgtEl>
                                          <p:spTgt spid="14350"/>
                                        </p:tgtEl>
                                        <p:attrNameLst>
                                          <p:attrName>style.visibility</p:attrName>
                                        </p:attrNameLst>
                                      </p:cBhvr>
                                      <p:to>
                                        <p:strVal val="visible"/>
                                      </p:to>
                                    </p:set>
                                    <p:animEffect transition="in" filter="wipe(down)">
                                      <p:cBhvr>
                                        <p:cTn id="48" dur="500"/>
                                        <p:tgtEl>
                                          <p:spTgt spid="14350"/>
                                        </p:tgtEl>
                                      </p:cBhvr>
                                    </p:animEffect>
                                  </p:childTnLst>
                                </p:cTn>
                              </p:par>
                              <p:par>
                                <p:cTn id="49" presetID="12" presetClass="entr" presetSubtype="8" fill="hold" grpId="0" nodeType="withEffect">
                                  <p:stCondLst>
                                    <p:cond delay="1400"/>
                                  </p:stCondLst>
                                  <p:childTnLst>
                                    <p:set>
                                      <p:cBhvr>
                                        <p:cTn id="50" dur="1" fill="hold">
                                          <p:stCondLst>
                                            <p:cond delay="0"/>
                                          </p:stCondLst>
                                        </p:cTn>
                                        <p:tgtEl>
                                          <p:spTgt spid="14370"/>
                                        </p:tgtEl>
                                        <p:attrNameLst>
                                          <p:attrName>style.visibility</p:attrName>
                                        </p:attrNameLst>
                                      </p:cBhvr>
                                      <p:to>
                                        <p:strVal val="visible"/>
                                      </p:to>
                                    </p:set>
                                    <p:animEffect transition="in" filter="slide(fromLeft)">
                                      <p:cBhvr>
                                        <p:cTn id="51" dur="500"/>
                                        <p:tgtEl>
                                          <p:spTgt spid="14370"/>
                                        </p:tgtEl>
                                      </p:cBhvr>
                                    </p:animEffect>
                                  </p:childTnLst>
                                </p:cTn>
                              </p:par>
                              <p:par>
                                <p:cTn id="52" presetID="12" presetClass="entr" presetSubtype="8" fill="hold" grpId="0" nodeType="withEffect">
                                  <p:stCondLst>
                                    <p:cond delay="1400"/>
                                  </p:stCondLst>
                                  <p:childTnLst>
                                    <p:set>
                                      <p:cBhvr>
                                        <p:cTn id="53" dur="1" fill="hold">
                                          <p:stCondLst>
                                            <p:cond delay="0"/>
                                          </p:stCondLst>
                                        </p:cTn>
                                        <p:tgtEl>
                                          <p:spTgt spid="2"/>
                                        </p:tgtEl>
                                        <p:attrNameLst>
                                          <p:attrName>style.visibility</p:attrName>
                                        </p:attrNameLst>
                                      </p:cBhvr>
                                      <p:to>
                                        <p:strVal val="visible"/>
                                      </p:to>
                                    </p:set>
                                    <p:animEffect transition="in" filter="slide(fromLeft)">
                                      <p:cBhvr>
                                        <p:cTn id="54" dur="500"/>
                                        <p:tgtEl>
                                          <p:spTgt spid="2"/>
                                        </p:tgtEl>
                                      </p:cBhvr>
                                    </p:animEffect>
                                  </p:childTnLst>
                                </p:cTn>
                              </p:par>
                              <p:par>
                                <p:cTn id="55" presetID="12" presetClass="entr" presetSubtype="8" fill="hold" grpId="0" nodeType="withEffect">
                                  <p:stCondLst>
                                    <p:cond delay="1400"/>
                                  </p:stCondLst>
                                  <p:childTnLst>
                                    <p:set>
                                      <p:cBhvr>
                                        <p:cTn id="56" dur="1" fill="hold">
                                          <p:stCondLst>
                                            <p:cond delay="0"/>
                                          </p:stCondLst>
                                        </p:cTn>
                                        <p:tgtEl>
                                          <p:spTgt spid="3"/>
                                        </p:tgtEl>
                                        <p:attrNameLst>
                                          <p:attrName>style.visibility</p:attrName>
                                        </p:attrNameLst>
                                      </p:cBhvr>
                                      <p:to>
                                        <p:strVal val="visible"/>
                                      </p:to>
                                    </p:set>
                                    <p:animEffect transition="in" filter="slide(fromLeft)">
                                      <p:cBhvr>
                                        <p:cTn id="57" dur="500"/>
                                        <p:tgtEl>
                                          <p:spTgt spid="3"/>
                                        </p:tgtEl>
                                      </p:cBhvr>
                                    </p:animEffect>
                                  </p:childTnLst>
                                </p:cTn>
                              </p:par>
                              <p:par>
                                <p:cTn id="58" presetID="12" presetClass="entr" presetSubtype="8" fill="hold" grpId="0" nodeType="withEffect">
                                  <p:stCondLst>
                                    <p:cond delay="1400"/>
                                  </p:stCondLst>
                                  <p:childTnLst>
                                    <p:set>
                                      <p:cBhvr>
                                        <p:cTn id="59" dur="1" fill="hold">
                                          <p:stCondLst>
                                            <p:cond delay="0"/>
                                          </p:stCondLst>
                                        </p:cTn>
                                        <p:tgtEl>
                                          <p:spTgt spid="4"/>
                                        </p:tgtEl>
                                        <p:attrNameLst>
                                          <p:attrName>style.visibility</p:attrName>
                                        </p:attrNameLst>
                                      </p:cBhvr>
                                      <p:to>
                                        <p:strVal val="visible"/>
                                      </p:to>
                                    </p:set>
                                    <p:animEffect transition="in" filter="slide(fromLeft)">
                                      <p:cBhvr>
                                        <p:cTn id="60" dur="500"/>
                                        <p:tgtEl>
                                          <p:spTgt spid="4"/>
                                        </p:tgtEl>
                                      </p:cBhvr>
                                    </p:animEffect>
                                  </p:childTnLst>
                                </p:cTn>
                              </p:par>
                              <p:par>
                                <p:cTn id="61" presetID="12" presetClass="entr" presetSubtype="8" fill="hold" grpId="0" nodeType="withEffect">
                                  <p:stCondLst>
                                    <p:cond delay="1400"/>
                                  </p:stCondLst>
                                  <p:childTnLst>
                                    <p:set>
                                      <p:cBhvr>
                                        <p:cTn id="62" dur="1" fill="hold">
                                          <p:stCondLst>
                                            <p:cond delay="0"/>
                                          </p:stCondLst>
                                        </p:cTn>
                                        <p:tgtEl>
                                          <p:spTgt spid="5"/>
                                        </p:tgtEl>
                                        <p:attrNameLst>
                                          <p:attrName>style.visibility</p:attrName>
                                        </p:attrNameLst>
                                      </p:cBhvr>
                                      <p:to>
                                        <p:strVal val="visible"/>
                                      </p:to>
                                    </p:set>
                                    <p:animEffect transition="in" filter="slide(fromLeft)">
                                      <p:cBhvr>
                                        <p:cTn id="63" dur="500"/>
                                        <p:tgtEl>
                                          <p:spTgt spid="5"/>
                                        </p:tgtEl>
                                      </p:cBhvr>
                                    </p:animEffect>
                                  </p:childTnLst>
                                </p:cTn>
                              </p:par>
                              <p:par>
                                <p:cTn id="64" presetID="12" presetClass="entr" presetSubtype="8" fill="hold" grpId="0" nodeType="withEffect">
                                  <p:stCondLst>
                                    <p:cond delay="1400"/>
                                  </p:stCondLst>
                                  <p:childTnLst>
                                    <p:set>
                                      <p:cBhvr>
                                        <p:cTn id="65" dur="1" fill="hold">
                                          <p:stCondLst>
                                            <p:cond delay="0"/>
                                          </p:stCondLst>
                                        </p:cTn>
                                        <p:tgtEl>
                                          <p:spTgt spid="6"/>
                                        </p:tgtEl>
                                        <p:attrNameLst>
                                          <p:attrName>style.visibility</p:attrName>
                                        </p:attrNameLst>
                                      </p:cBhvr>
                                      <p:to>
                                        <p:strVal val="visible"/>
                                      </p:to>
                                    </p:set>
                                    <p:animEffect transition="in" filter="slide(fromLeft)">
                                      <p:cBhvr>
                                        <p:cTn id="66" dur="500"/>
                                        <p:tgtEl>
                                          <p:spTgt spid="6"/>
                                        </p:tgtEl>
                                      </p:cBhvr>
                                    </p:animEffect>
                                  </p:childTnLst>
                                </p:cTn>
                              </p:par>
                              <p:par>
                                <p:cTn id="67" presetID="12" presetClass="entr" presetSubtype="8" fill="hold" grpId="0" nodeType="withEffect">
                                  <p:stCondLst>
                                    <p:cond delay="1400"/>
                                  </p:stCondLst>
                                  <p:childTnLst>
                                    <p:set>
                                      <p:cBhvr>
                                        <p:cTn id="68" dur="1" fill="hold">
                                          <p:stCondLst>
                                            <p:cond delay="0"/>
                                          </p:stCondLst>
                                        </p:cTn>
                                        <p:tgtEl>
                                          <p:spTgt spid="7"/>
                                        </p:tgtEl>
                                        <p:attrNameLst>
                                          <p:attrName>style.visibility</p:attrName>
                                        </p:attrNameLst>
                                      </p:cBhvr>
                                      <p:to>
                                        <p:strVal val="visible"/>
                                      </p:to>
                                    </p:set>
                                    <p:animEffect transition="in" filter="slide(fromLeft)">
                                      <p:cBhvr>
                                        <p:cTn id="69" dur="500"/>
                                        <p:tgtEl>
                                          <p:spTgt spid="7"/>
                                        </p:tgtEl>
                                      </p:cBhvr>
                                    </p:animEffect>
                                  </p:childTnLst>
                                </p:cTn>
                              </p:par>
                              <p:par>
                                <p:cTn id="70" presetID="12" presetClass="entr" presetSubtype="8" fill="hold" grpId="0" nodeType="withEffect">
                                  <p:stCondLst>
                                    <p:cond delay="1400"/>
                                  </p:stCondLst>
                                  <p:childTnLst>
                                    <p:set>
                                      <p:cBhvr>
                                        <p:cTn id="71" dur="1" fill="hold">
                                          <p:stCondLst>
                                            <p:cond delay="0"/>
                                          </p:stCondLst>
                                        </p:cTn>
                                        <p:tgtEl>
                                          <p:spTgt spid="8"/>
                                        </p:tgtEl>
                                        <p:attrNameLst>
                                          <p:attrName>style.visibility</p:attrName>
                                        </p:attrNameLst>
                                      </p:cBhvr>
                                      <p:to>
                                        <p:strVal val="visible"/>
                                      </p:to>
                                    </p:set>
                                    <p:animEffect transition="in" filter="slide(fromLeft)">
                                      <p:cBhvr>
                                        <p:cTn id="72" dur="500"/>
                                        <p:tgtEl>
                                          <p:spTgt spid="8"/>
                                        </p:tgtEl>
                                      </p:cBhvr>
                                    </p:animEffect>
                                  </p:childTnLst>
                                </p:cTn>
                              </p:par>
                              <p:par>
                                <p:cTn id="73" presetID="1" presetClass="entr" presetSubtype="0" fill="hold" nodeType="withEffect">
                                  <p:stCondLst>
                                    <p:cond delay="300"/>
                                  </p:stCondLst>
                                  <p:childTnLst>
                                    <p:set>
                                      <p:cBhvr>
                                        <p:cTn id="74" dur="1" fill="hold">
                                          <p:stCondLst>
                                            <p:cond delay="0"/>
                                          </p:stCondLst>
                                        </p:cTn>
                                        <p:tgtEl>
                                          <p:spTgt spid="14345"/>
                                        </p:tgtEl>
                                        <p:attrNameLst>
                                          <p:attrName>style.visibility</p:attrName>
                                        </p:attrNameLst>
                                      </p:cBhvr>
                                      <p:to>
                                        <p:strVal val="visible"/>
                                      </p:to>
                                    </p:set>
                                  </p:childTnLst>
                                </p:cTn>
                              </p:par>
                              <p:par>
                                <p:cTn id="75" presetID="0" presetClass="path" presetSubtype="0" accel="50000" decel="50000" fill="hold" nodeType="withEffect">
                                  <p:stCondLst>
                                    <p:cond delay="300"/>
                                  </p:stCondLst>
                                  <p:childTnLst>
                                    <p:animMotion origin="layout" path="M -7.77778E-6 -6.60902E-7 L 0.0611 -0.36566 " pathEditMode="relative" ptsTypes="AA">
                                      <p:cBhvr>
                                        <p:cTn id="76" dur="500" spd="-100000" fill="hold"/>
                                        <p:tgtEl>
                                          <p:spTgt spid="14345"/>
                                        </p:tgtEl>
                                        <p:attrNameLst>
                                          <p:attrName>ppt_x</p:attrName>
                                          <p:attrName>ppt_y</p:attrName>
                                        </p:attrNameLst>
                                      </p:cBhvr>
                                    </p:animMotion>
                                  </p:childTnLst>
                                </p:cTn>
                              </p:par>
                              <p:par>
                                <p:cTn id="77" presetID="1" presetClass="entr" presetSubtype="0" fill="hold" nodeType="withEffect">
                                  <p:stCondLst>
                                    <p:cond delay="300"/>
                                  </p:stCondLst>
                                  <p:childTnLst>
                                    <p:set>
                                      <p:cBhvr>
                                        <p:cTn id="78" dur="1" fill="hold">
                                          <p:stCondLst>
                                            <p:cond delay="0"/>
                                          </p:stCondLst>
                                        </p:cTn>
                                        <p:tgtEl>
                                          <p:spTgt spid="9"/>
                                        </p:tgtEl>
                                        <p:attrNameLst>
                                          <p:attrName>style.visibility</p:attrName>
                                        </p:attrNameLst>
                                      </p:cBhvr>
                                      <p:to>
                                        <p:strVal val="visible"/>
                                      </p:to>
                                    </p:set>
                                  </p:childTnLst>
                                </p:cTn>
                              </p:par>
                              <p:par>
                                <p:cTn id="79" presetID="0" presetClass="path" presetSubtype="0" accel="50000" decel="50000" fill="hold" nodeType="withEffect">
                                  <p:stCondLst>
                                    <p:cond delay="300"/>
                                  </p:stCondLst>
                                  <p:childTnLst>
                                    <p:animMotion origin="layout" path="M -7.77778E-6 -6.60902E-7 L 0.0611 -0.36566 " pathEditMode="relative" ptsTypes="AA">
                                      <p:cBhvr>
                                        <p:cTn id="80" dur="500" spd="-100000" fill="hold"/>
                                        <p:tgtEl>
                                          <p:spTgt spid="9"/>
                                        </p:tgtEl>
                                        <p:attrNameLst>
                                          <p:attrName>ppt_x</p:attrName>
                                          <p:attrName>ppt_y</p:attrName>
                                        </p:attrNameLst>
                                      </p:cBhvr>
                                    </p:animMotion>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000" fill="hold">
                                          <p:stCondLst>
                                            <p:cond delay="0"/>
                                          </p:stCondLst>
                                        </p:cTn>
                                        <p:tgtEl>
                                          <p:spTgt spid="13346"/>
                                        </p:tgtEl>
                                        <p:attrNameLst>
                                          <p:attrName>style.visibility</p:attrName>
                                        </p:attrNameLst>
                                      </p:cBhvr>
                                      <p:to>
                                        <p:strVal val="visible"/>
                                      </p:to>
                                    </p:set>
                                    <p:anim calcmode="lin" valueType="num">
                                      <p:cBhvr additive="base">
                                        <p:cTn id="85" dur="1000" fill="hold"/>
                                        <p:tgtEl>
                                          <p:spTgt spid="13346"/>
                                        </p:tgtEl>
                                        <p:attrNameLst>
                                          <p:attrName>ppt_x</p:attrName>
                                        </p:attrNameLst>
                                      </p:cBhvr>
                                      <p:tavLst>
                                        <p:tav tm="0">
                                          <p:val>
                                            <p:strVal val="#ppt_x"/>
                                          </p:val>
                                        </p:tav>
                                        <p:tav tm="100000">
                                          <p:val>
                                            <p:strVal val="#ppt_x"/>
                                          </p:val>
                                        </p:tav>
                                      </p:tavLst>
                                    </p:anim>
                                    <p:anim calcmode="lin" valueType="num">
                                      <p:cBhvr additive="base">
                                        <p:cTn id="86" dur="1000" fill="hold"/>
                                        <p:tgtEl>
                                          <p:spTgt spid="13346"/>
                                        </p:tgtEl>
                                        <p:attrNameLst>
                                          <p:attrName>ppt_y</p:attrName>
                                        </p:attrNameLst>
                                      </p:cBhvr>
                                      <p:tavLst>
                                        <p:tav tm="0">
                                          <p:val>
                                            <p:strVal val="1+#ppt_h/2"/>
                                          </p:val>
                                        </p:tav>
                                        <p:tav tm="100000">
                                          <p:val>
                                            <p:strVal val="#ppt_y"/>
                                          </p:val>
                                        </p:tav>
                                      </p:tavLst>
                                    </p:anim>
                                  </p:childTnLst>
                                </p:cTn>
                              </p:par>
                              <p:par>
                                <p:cTn id="87" presetID="22" presetClass="entr" presetSubtype="1" fill="hold" nodeType="withEffect">
                                  <p:stCondLst>
                                    <p:cond delay="200"/>
                                  </p:stCondLst>
                                  <p:childTnLst>
                                    <p:set>
                                      <p:cBhvr>
                                        <p:cTn id="88" dur="1" fill="hold">
                                          <p:stCondLst>
                                            <p:cond delay="0"/>
                                          </p:stCondLst>
                                        </p:cTn>
                                        <p:tgtEl>
                                          <p:spTgt spid="10"/>
                                        </p:tgtEl>
                                        <p:attrNameLst>
                                          <p:attrName>style.visibility</p:attrName>
                                        </p:attrNameLst>
                                      </p:cBhvr>
                                      <p:to>
                                        <p:strVal val="visible"/>
                                      </p:to>
                                    </p:set>
                                    <p:animEffect transition="in" filter="wipe(up)">
                                      <p:cBhvr>
                                        <p:cTn id="89" dur="500"/>
                                        <p:tgtEl>
                                          <p:spTgt spid="10"/>
                                        </p:tgtEl>
                                      </p:cBhvr>
                                    </p:animEffect>
                                  </p:childTnLst>
                                </p:cTn>
                              </p:par>
                              <p:par>
                                <p:cTn id="90" presetID="22" presetClass="entr" presetSubtype="1" fill="hold" nodeType="withEffect">
                                  <p:stCondLst>
                                    <p:cond delay="200"/>
                                  </p:stCondLst>
                                  <p:childTnLst>
                                    <p:set>
                                      <p:cBhvr>
                                        <p:cTn id="91" dur="1" fill="hold">
                                          <p:stCondLst>
                                            <p:cond delay="0"/>
                                          </p:stCondLst>
                                        </p:cTn>
                                        <p:tgtEl>
                                          <p:spTgt spid="11"/>
                                        </p:tgtEl>
                                        <p:attrNameLst>
                                          <p:attrName>style.visibility</p:attrName>
                                        </p:attrNameLst>
                                      </p:cBhvr>
                                      <p:to>
                                        <p:strVal val="visible"/>
                                      </p:to>
                                    </p:set>
                                    <p:animEffect transition="in" filter="wipe(up)">
                                      <p:cBhvr>
                                        <p:cTn id="92" dur="500"/>
                                        <p:tgtEl>
                                          <p:spTgt spid="11"/>
                                        </p:tgtEl>
                                      </p:cBhvr>
                                    </p:animEffect>
                                  </p:childTnLst>
                                </p:cTn>
                              </p:par>
                            </p:childTnLst>
                          </p:cTn>
                        </p:par>
                        <p:par>
                          <p:cTn id="93" fill="hold">
                            <p:stCondLst>
                              <p:cond delay="1000"/>
                            </p:stCondLst>
                            <p:childTnLst>
                              <p:par>
                                <p:cTn id="94" presetID="21" presetClass="entr" presetSubtype="1" fill="hold" grpId="0" nodeType="afterEffect">
                                  <p:stCondLst>
                                    <p:cond delay="0"/>
                                  </p:stCondLst>
                                  <p:childTnLst>
                                    <p:set>
                                      <p:cBhvr>
                                        <p:cTn id="95" dur="1" fill="hold">
                                          <p:stCondLst>
                                            <p:cond delay="0"/>
                                          </p:stCondLst>
                                        </p:cTn>
                                        <p:tgtEl>
                                          <p:spTgt spid="11266"/>
                                        </p:tgtEl>
                                        <p:attrNameLst>
                                          <p:attrName>style.visibility</p:attrName>
                                        </p:attrNameLst>
                                      </p:cBhvr>
                                      <p:to>
                                        <p:strVal val="visible"/>
                                      </p:to>
                                    </p:set>
                                    <p:animEffect transition="in" filter="wheel(1)">
                                      <p:cBhvr>
                                        <p:cTn id="96" dur="2000"/>
                                        <p:tgtEl>
                                          <p:spTgt spid="11266"/>
                                        </p:tgtEl>
                                      </p:cBhvr>
                                    </p:animEffect>
                                  </p:childTnLst>
                                </p:cTn>
                              </p:par>
                              <p:par>
                                <p:cTn id="97" presetID="22" presetClass="entr" presetSubtype="8" fill="hold" nodeType="withEffect">
                                  <p:stCondLst>
                                    <p:cond delay="0"/>
                                  </p:stCondLst>
                                  <p:childTnLst>
                                    <p:set>
                                      <p:cBhvr>
                                        <p:cTn id="98" dur="1" fill="hold">
                                          <p:stCondLst>
                                            <p:cond delay="0"/>
                                          </p:stCondLst>
                                        </p:cTn>
                                        <p:tgtEl>
                                          <p:spTgt spid="11267"/>
                                        </p:tgtEl>
                                        <p:attrNameLst>
                                          <p:attrName>style.visibility</p:attrName>
                                        </p:attrNameLst>
                                      </p:cBhvr>
                                      <p:to>
                                        <p:strVal val="visible"/>
                                      </p:to>
                                    </p:set>
                                    <p:animEffect transition="in" filter="wipe(left)">
                                      <p:cBhvr>
                                        <p:cTn id="99" dur="2000"/>
                                        <p:tgtEl>
                                          <p:spTgt spid="11267"/>
                                        </p:tgtEl>
                                      </p:cBhvr>
                                    </p:animEffect>
                                  </p:childTnLst>
                                </p:cTn>
                              </p:par>
                            </p:childTnLst>
                          </p:cTn>
                        </p:par>
                        <p:par>
                          <p:cTn id="100" fill="hold">
                            <p:stCondLst>
                              <p:cond delay="3000"/>
                            </p:stCondLst>
                            <p:childTnLst>
                              <p:par>
                                <p:cTn id="101" presetID="31" presetClass="entr" presetSubtype="0" fill="hold" grpId="0" nodeType="afterEffect">
                                  <p:stCondLst>
                                    <p:cond delay="0"/>
                                  </p:stCondLst>
                                  <p:childTnLst>
                                    <p:set>
                                      <p:cBhvr>
                                        <p:cTn id="102" dur="1" fill="hold">
                                          <p:stCondLst>
                                            <p:cond delay="0"/>
                                          </p:stCondLst>
                                        </p:cTn>
                                        <p:tgtEl>
                                          <p:spTgt spid="11270"/>
                                        </p:tgtEl>
                                        <p:attrNameLst>
                                          <p:attrName>style.visibility</p:attrName>
                                        </p:attrNameLst>
                                      </p:cBhvr>
                                      <p:to>
                                        <p:strVal val="visible"/>
                                      </p:to>
                                    </p:set>
                                    <p:anim calcmode="lin" valueType="num">
                                      <p:cBhvr>
                                        <p:cTn id="103" dur="500" fill="hold"/>
                                        <p:tgtEl>
                                          <p:spTgt spid="11270"/>
                                        </p:tgtEl>
                                        <p:attrNameLst>
                                          <p:attrName>ppt_w</p:attrName>
                                        </p:attrNameLst>
                                      </p:cBhvr>
                                      <p:tavLst>
                                        <p:tav tm="0">
                                          <p:val>
                                            <p:fltVal val="0"/>
                                          </p:val>
                                        </p:tav>
                                        <p:tav tm="100000">
                                          <p:val>
                                            <p:strVal val="#ppt_w"/>
                                          </p:val>
                                        </p:tav>
                                      </p:tavLst>
                                    </p:anim>
                                    <p:anim calcmode="lin" valueType="num">
                                      <p:cBhvr>
                                        <p:cTn id="104" dur="500" fill="hold"/>
                                        <p:tgtEl>
                                          <p:spTgt spid="11270"/>
                                        </p:tgtEl>
                                        <p:attrNameLst>
                                          <p:attrName>ppt_h</p:attrName>
                                        </p:attrNameLst>
                                      </p:cBhvr>
                                      <p:tavLst>
                                        <p:tav tm="0">
                                          <p:val>
                                            <p:fltVal val="0"/>
                                          </p:val>
                                        </p:tav>
                                        <p:tav tm="100000">
                                          <p:val>
                                            <p:strVal val="#ppt_h"/>
                                          </p:val>
                                        </p:tav>
                                      </p:tavLst>
                                    </p:anim>
                                    <p:anim calcmode="lin" valueType="num">
                                      <p:cBhvr>
                                        <p:cTn id="105" dur="500" fill="hold"/>
                                        <p:tgtEl>
                                          <p:spTgt spid="11270"/>
                                        </p:tgtEl>
                                        <p:attrNameLst>
                                          <p:attrName>style.rotation</p:attrName>
                                        </p:attrNameLst>
                                      </p:cBhvr>
                                      <p:tavLst>
                                        <p:tav tm="0">
                                          <p:val>
                                            <p:fltVal val="90"/>
                                          </p:val>
                                        </p:tav>
                                        <p:tav tm="100000">
                                          <p:val>
                                            <p:fltVal val="0"/>
                                          </p:val>
                                        </p:tav>
                                      </p:tavLst>
                                    </p:anim>
                                    <p:animEffect transition="in" filter="fade">
                                      <p:cBhvr>
                                        <p:cTn id="106" dur="500"/>
                                        <p:tgtEl>
                                          <p:spTgt spid="11270"/>
                                        </p:tgtEl>
                                      </p:cBhvr>
                                    </p:animEffect>
                                  </p:childTnLst>
                                </p:cTn>
                              </p:par>
                            </p:childTnLst>
                          </p:cTn>
                        </p:par>
                        <p:par>
                          <p:cTn id="107" fill="hold">
                            <p:stCondLst>
                              <p:cond delay="3500"/>
                            </p:stCondLst>
                            <p:childTnLst>
                              <p:par>
                                <p:cTn id="108" presetID="31" presetClass="entr" presetSubtype="0" fill="hold" nodeType="afterEffect">
                                  <p:stCondLst>
                                    <p:cond delay="0"/>
                                  </p:stCondLst>
                                  <p:childTnLst>
                                    <p:set>
                                      <p:cBhvr>
                                        <p:cTn id="109" dur="1" fill="hold">
                                          <p:stCondLst>
                                            <p:cond delay="0"/>
                                          </p:stCondLst>
                                        </p:cTn>
                                        <p:tgtEl>
                                          <p:spTgt spid="11271"/>
                                        </p:tgtEl>
                                        <p:attrNameLst>
                                          <p:attrName>style.visibility</p:attrName>
                                        </p:attrNameLst>
                                      </p:cBhvr>
                                      <p:to>
                                        <p:strVal val="visible"/>
                                      </p:to>
                                    </p:set>
                                    <p:anim calcmode="lin" valueType="num">
                                      <p:cBhvr>
                                        <p:cTn id="110" dur="500" fill="hold"/>
                                        <p:tgtEl>
                                          <p:spTgt spid="11271"/>
                                        </p:tgtEl>
                                        <p:attrNameLst>
                                          <p:attrName>ppt_w</p:attrName>
                                        </p:attrNameLst>
                                      </p:cBhvr>
                                      <p:tavLst>
                                        <p:tav tm="0">
                                          <p:val>
                                            <p:fltVal val="0"/>
                                          </p:val>
                                        </p:tav>
                                        <p:tav tm="100000">
                                          <p:val>
                                            <p:strVal val="#ppt_w"/>
                                          </p:val>
                                        </p:tav>
                                      </p:tavLst>
                                    </p:anim>
                                    <p:anim calcmode="lin" valueType="num">
                                      <p:cBhvr>
                                        <p:cTn id="111" dur="500" fill="hold"/>
                                        <p:tgtEl>
                                          <p:spTgt spid="11271"/>
                                        </p:tgtEl>
                                        <p:attrNameLst>
                                          <p:attrName>ppt_h</p:attrName>
                                        </p:attrNameLst>
                                      </p:cBhvr>
                                      <p:tavLst>
                                        <p:tav tm="0">
                                          <p:val>
                                            <p:fltVal val="0"/>
                                          </p:val>
                                        </p:tav>
                                        <p:tav tm="100000">
                                          <p:val>
                                            <p:strVal val="#ppt_h"/>
                                          </p:val>
                                        </p:tav>
                                      </p:tavLst>
                                    </p:anim>
                                    <p:anim calcmode="lin" valueType="num">
                                      <p:cBhvr>
                                        <p:cTn id="112" dur="500" fill="hold"/>
                                        <p:tgtEl>
                                          <p:spTgt spid="11271"/>
                                        </p:tgtEl>
                                        <p:attrNameLst>
                                          <p:attrName>style.rotation</p:attrName>
                                        </p:attrNameLst>
                                      </p:cBhvr>
                                      <p:tavLst>
                                        <p:tav tm="0">
                                          <p:val>
                                            <p:fltVal val="90"/>
                                          </p:val>
                                        </p:tav>
                                        <p:tav tm="100000">
                                          <p:val>
                                            <p:fltVal val="0"/>
                                          </p:val>
                                        </p:tav>
                                      </p:tavLst>
                                    </p:anim>
                                    <p:animEffect transition="in" filter="fade">
                                      <p:cBhvr>
                                        <p:cTn id="113" dur="500"/>
                                        <p:tgtEl>
                                          <p:spTgt spid="11271"/>
                                        </p:tgtEl>
                                      </p:cBhvr>
                                    </p:animEffect>
                                  </p:childTnLst>
                                </p:cTn>
                              </p:par>
                            </p:childTnLst>
                          </p:cTn>
                        </p:par>
                        <p:par>
                          <p:cTn id="114" fill="hold">
                            <p:stCondLst>
                              <p:cond delay="4000"/>
                            </p:stCondLst>
                            <p:childTnLst>
                              <p:par>
                                <p:cTn id="115" presetID="41" presetClass="entr" presetSubtype="0" fill="hold" grpId="0" nodeType="afterEffect">
                                  <p:stCondLst>
                                    <p:cond delay="0"/>
                                  </p:stCondLst>
                                  <p:iterate type="lt">
                                    <p:tmPct val="10000"/>
                                  </p:iterate>
                                  <p:childTnLst>
                                    <p:set>
                                      <p:cBhvr>
                                        <p:cTn id="116" dur="1" fill="hold">
                                          <p:stCondLst>
                                            <p:cond delay="0"/>
                                          </p:stCondLst>
                                        </p:cTn>
                                        <p:tgtEl>
                                          <p:spTgt spid="11272"/>
                                        </p:tgtEl>
                                        <p:attrNameLst>
                                          <p:attrName>style.visibility</p:attrName>
                                        </p:attrNameLst>
                                      </p:cBhvr>
                                      <p:to>
                                        <p:strVal val="visible"/>
                                      </p:to>
                                    </p:set>
                                    <p:anim calcmode="lin" valueType="num">
                                      <p:cBhvr>
                                        <p:cTn id="117" dur="500" fill="hold"/>
                                        <p:tgtEl>
                                          <p:spTgt spid="11272"/>
                                        </p:tgtEl>
                                        <p:attrNameLst>
                                          <p:attrName>ppt_x</p:attrName>
                                        </p:attrNameLst>
                                      </p:cBhvr>
                                      <p:tavLst>
                                        <p:tav tm="0">
                                          <p:val>
                                            <p:strVal val="#ppt_x"/>
                                          </p:val>
                                        </p:tav>
                                        <p:tav tm="50000">
                                          <p:val>
                                            <p:strVal val="#ppt_x+.1"/>
                                          </p:val>
                                        </p:tav>
                                        <p:tav tm="100000">
                                          <p:val>
                                            <p:strVal val="#ppt_x"/>
                                          </p:val>
                                        </p:tav>
                                      </p:tavLst>
                                    </p:anim>
                                    <p:anim calcmode="lin" valueType="num">
                                      <p:cBhvr>
                                        <p:cTn id="118" dur="500" fill="hold"/>
                                        <p:tgtEl>
                                          <p:spTgt spid="11272"/>
                                        </p:tgtEl>
                                        <p:attrNameLst>
                                          <p:attrName>ppt_y</p:attrName>
                                        </p:attrNameLst>
                                      </p:cBhvr>
                                      <p:tavLst>
                                        <p:tav tm="0">
                                          <p:val>
                                            <p:strVal val="#ppt_y"/>
                                          </p:val>
                                        </p:tav>
                                        <p:tav tm="100000">
                                          <p:val>
                                            <p:strVal val="#ppt_y"/>
                                          </p:val>
                                        </p:tav>
                                      </p:tavLst>
                                    </p:anim>
                                    <p:anim calcmode="lin" valueType="num">
                                      <p:cBhvr>
                                        <p:cTn id="119" dur="500" fill="hold"/>
                                        <p:tgtEl>
                                          <p:spTgt spid="11272"/>
                                        </p:tgtEl>
                                        <p:attrNameLst>
                                          <p:attrName>ppt_h</p:attrName>
                                        </p:attrNameLst>
                                      </p:cBhvr>
                                      <p:tavLst>
                                        <p:tav tm="0">
                                          <p:val>
                                            <p:strVal val="#ppt_h/10"/>
                                          </p:val>
                                        </p:tav>
                                        <p:tav tm="50000">
                                          <p:val>
                                            <p:strVal val="#ppt_h+.01"/>
                                          </p:val>
                                        </p:tav>
                                        <p:tav tm="100000">
                                          <p:val>
                                            <p:strVal val="#ppt_h"/>
                                          </p:val>
                                        </p:tav>
                                      </p:tavLst>
                                    </p:anim>
                                    <p:anim calcmode="lin" valueType="num">
                                      <p:cBhvr>
                                        <p:cTn id="120" dur="500" fill="hold"/>
                                        <p:tgtEl>
                                          <p:spTgt spid="11272"/>
                                        </p:tgtEl>
                                        <p:attrNameLst>
                                          <p:attrName>ppt_w</p:attrName>
                                        </p:attrNameLst>
                                      </p:cBhvr>
                                      <p:tavLst>
                                        <p:tav tm="0">
                                          <p:val>
                                            <p:strVal val="#ppt_w/10"/>
                                          </p:val>
                                        </p:tav>
                                        <p:tav tm="50000">
                                          <p:val>
                                            <p:strVal val="#ppt_w+.01"/>
                                          </p:val>
                                        </p:tav>
                                        <p:tav tm="100000">
                                          <p:val>
                                            <p:strVal val="#ppt_w"/>
                                          </p:val>
                                        </p:tav>
                                      </p:tavLst>
                                    </p:anim>
                                    <p:animEffect transition="in" filter="fade">
                                      <p:cBhvr>
                                        <p:cTn id="121" dur="500" tmFilter="0,0; .5, 1; 1, 1"/>
                                        <p:tgtEl>
                                          <p:spTgt spid="11272"/>
                                        </p:tgtEl>
                                      </p:cBhvr>
                                    </p:animEffect>
                                  </p:childTnLst>
                                </p:cTn>
                              </p:par>
                              <p:par>
                                <p:cTn id="122" presetID="1" presetClass="entr" presetSubtype="0" fill="hold" nodeType="withEffect">
                                  <p:stCondLst>
                                    <p:cond delay="200"/>
                                  </p:stCondLst>
                                  <p:childTnLst>
                                    <p:set>
                                      <p:cBhvr>
                                        <p:cTn id="123" dur="1" fill="hold">
                                          <p:stCondLst>
                                            <p:cond delay="0"/>
                                          </p:stCondLst>
                                        </p:cTn>
                                        <p:tgtEl>
                                          <p:spTgt spid="12"/>
                                        </p:tgtEl>
                                        <p:attrNameLst>
                                          <p:attrName>style.visibility</p:attrName>
                                        </p:attrNameLst>
                                      </p:cBhvr>
                                      <p:to>
                                        <p:strVal val="visible"/>
                                      </p:to>
                                    </p:set>
                                  </p:childTnLst>
                                </p:cTn>
                              </p:par>
                              <p:par>
                                <p:cTn id="124" presetID="0" presetClass="path" presetSubtype="0" accel="50000" decel="50000" fill="hold" nodeType="withEffect">
                                  <p:stCondLst>
                                    <p:cond delay="200"/>
                                  </p:stCondLst>
                                  <p:childTnLst>
                                    <p:animMotion origin="layout" path="M -8.33333E-7 1.76089E-6 L -0.1158 0.69755 " pathEditMode="relative" ptsTypes="AA">
                                      <p:cBhvr>
                                        <p:cTn id="125" dur="1000" spd="-100000" fill="hold"/>
                                        <p:tgtEl>
                                          <p:spTgt spid="12"/>
                                        </p:tgtEl>
                                        <p:attrNameLst>
                                          <p:attrName>ppt_x</p:attrName>
                                          <p:attrName>ppt_y</p:attrName>
                                        </p:attrNameLst>
                                      </p:cBhvr>
                                    </p:animMotion>
                                  </p:childTnLst>
                                </p:cTn>
                              </p:par>
                            </p:childTnLst>
                          </p:cTn>
                        </p:par>
                        <p:par>
                          <p:cTn id="126" fill="hold">
                            <p:stCondLst>
                              <p:cond delay="5349"/>
                            </p:stCondLst>
                            <p:childTnLst>
                              <p:par>
                                <p:cTn id="127" presetID="22" presetClass="entr" presetSubtype="1" fill="hold" grpId="0" nodeType="afterEffect">
                                  <p:stCondLst>
                                    <p:cond delay="0"/>
                                  </p:stCondLst>
                                  <p:childTnLst>
                                    <p:set>
                                      <p:cBhvr>
                                        <p:cTn id="128" dur="1" fill="hold">
                                          <p:stCondLst>
                                            <p:cond delay="0"/>
                                          </p:stCondLst>
                                        </p:cTn>
                                        <p:tgtEl>
                                          <p:spTgt spid="11273"/>
                                        </p:tgtEl>
                                        <p:attrNameLst>
                                          <p:attrName>style.visibility</p:attrName>
                                        </p:attrNameLst>
                                      </p:cBhvr>
                                      <p:to>
                                        <p:strVal val="visible"/>
                                      </p:to>
                                    </p:set>
                                    <p:animEffect transition="in" filter="wipe(up)">
                                      <p:cBhvr>
                                        <p:cTn id="129" dur="5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0" grpId="0" bldLvl="0" animBg="1"/>
      <p:bldP spid="2" grpId="0" bldLvl="0" animBg="1"/>
      <p:bldP spid="3" grpId="0" bldLvl="0" animBg="1"/>
      <p:bldP spid="4" grpId="0" bldLvl="0" animBg="1"/>
      <p:bldP spid="5" grpId="0" bldLvl="0" animBg="1"/>
      <p:bldP spid="6" grpId="0" bldLvl="0" animBg="1"/>
      <p:bldP spid="7" grpId="0" bldLvl="0" animBg="1"/>
      <p:bldP spid="8" grpId="0" bldLvl="0" animBg="1"/>
      <p:bldP spid="11266" grpId="0" bldLvl="0" animBg="1"/>
      <p:bldP spid="11270" grpId="0"/>
      <p:bldP spid="11272" grpId="0"/>
      <p:bldP spid="1127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4" name="Group 1954"/>
          <p:cNvGrpSpPr/>
          <p:nvPr/>
        </p:nvGrpSpPr>
        <p:grpSpPr>
          <a:xfrm>
            <a:off x="348615" y="1527810"/>
            <a:ext cx="1472565" cy="4004310"/>
            <a:chOff x="-15232" y="1329332"/>
            <a:chExt cx="2792299" cy="5942678"/>
          </a:xfrm>
          <a:effectLst/>
        </p:grpSpPr>
        <p:sp>
          <p:nvSpPr>
            <p:cNvPr id="1939" name="Shape 1939"/>
            <p:cNvSpPr/>
            <p:nvPr/>
          </p:nvSpPr>
          <p:spPr>
            <a:xfrm>
              <a:off x="-15232" y="4931767"/>
              <a:ext cx="2792299" cy="241108"/>
            </a:xfrm>
            <a:custGeom>
              <a:avLst/>
              <a:gdLst>
                <a:gd name="connsiteX0" fmla="*/ 0 w 21600"/>
                <a:gd name="connsiteY0" fmla="*/ 19914 h 28790"/>
                <a:gd name="connsiteX1" fmla="*/ 3498 w 21600"/>
                <a:gd name="connsiteY1" fmla="*/ 0 h 28790"/>
                <a:gd name="connsiteX2" fmla="*/ 21600 w 21600"/>
                <a:gd name="connsiteY2" fmla="*/ 0 h 28790"/>
                <a:gd name="connsiteX3" fmla="*/ 16483 w 21600"/>
                <a:gd name="connsiteY3" fmla="*/ 28790 h 28790"/>
                <a:gd name="connsiteX4" fmla="*/ 0 w 21600"/>
                <a:gd name="connsiteY4" fmla="*/ 19914 h 28790"/>
                <a:gd name="connsiteX0-1" fmla="*/ 0 w 21976"/>
                <a:gd name="connsiteY0-2" fmla="*/ 21352 h 28790"/>
                <a:gd name="connsiteX1-3" fmla="*/ 3874 w 21976"/>
                <a:gd name="connsiteY1-4" fmla="*/ 0 h 28790"/>
                <a:gd name="connsiteX2-5" fmla="*/ 21976 w 21976"/>
                <a:gd name="connsiteY2-6" fmla="*/ 0 h 28790"/>
                <a:gd name="connsiteX3-7" fmla="*/ 16859 w 21976"/>
                <a:gd name="connsiteY3-8" fmla="*/ 28790 h 28790"/>
                <a:gd name="connsiteX4-9" fmla="*/ 0 w 21976"/>
                <a:gd name="connsiteY4-10" fmla="*/ 21352 h 28790"/>
                <a:gd name="connsiteX0-11" fmla="*/ 0 w 21788"/>
                <a:gd name="connsiteY0-12" fmla="*/ 21352 h 28790"/>
                <a:gd name="connsiteX1-13" fmla="*/ 3686 w 21788"/>
                <a:gd name="connsiteY1-14" fmla="*/ 0 h 28790"/>
                <a:gd name="connsiteX2-15" fmla="*/ 21788 w 21788"/>
                <a:gd name="connsiteY2-16" fmla="*/ 0 h 28790"/>
                <a:gd name="connsiteX3-17" fmla="*/ 16671 w 21788"/>
                <a:gd name="connsiteY3-18" fmla="*/ 28790 h 28790"/>
                <a:gd name="connsiteX4-19" fmla="*/ 0 w 21788"/>
                <a:gd name="connsiteY4-20" fmla="*/ 21352 h 287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788" h="28790" extrusionOk="0">
                  <a:moveTo>
                    <a:pt x="0" y="21352"/>
                  </a:moveTo>
                  <a:lnTo>
                    <a:pt x="3686" y="0"/>
                  </a:lnTo>
                  <a:lnTo>
                    <a:pt x="21788" y="0"/>
                  </a:lnTo>
                  <a:lnTo>
                    <a:pt x="16671" y="28790"/>
                  </a:lnTo>
                  <a:lnTo>
                    <a:pt x="0" y="21352"/>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lgn="just">
                <a:lnSpc>
                  <a:spcPct val="120000"/>
                </a:lnSpc>
                <a:defRPr sz="3600">
                  <a:solidFill>
                    <a:srgbClr val="FFFFFF"/>
                  </a:solidFill>
                </a:defRPr>
              </a:pPr>
              <a:endParaRPr sz="1900">
                <a:solidFill>
                  <a:schemeClr val="bg1"/>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1940" name="Shape 1940"/>
            <p:cNvSpPr/>
            <p:nvPr/>
          </p:nvSpPr>
          <p:spPr>
            <a:xfrm>
              <a:off x="2065600" y="4939639"/>
              <a:ext cx="711467" cy="2332371"/>
            </a:xfrm>
            <a:custGeom>
              <a:avLst/>
              <a:gdLst/>
              <a:ahLst/>
              <a:cxnLst>
                <a:cxn ang="0">
                  <a:pos x="wd2" y="hd2"/>
                </a:cxn>
                <a:cxn ang="5400000">
                  <a:pos x="wd2" y="hd2"/>
                </a:cxn>
                <a:cxn ang="10800000">
                  <a:pos x="wd2" y="hd2"/>
                </a:cxn>
                <a:cxn ang="16200000">
                  <a:pos x="wd2" y="hd2"/>
                </a:cxn>
              </a:cxnLst>
              <a:rect l="0" t="0" r="r" b="b"/>
              <a:pathLst>
                <a:path w="21600" h="21600" extrusionOk="0">
                  <a:moveTo>
                    <a:pt x="0" y="2074"/>
                  </a:moveTo>
                  <a:lnTo>
                    <a:pt x="0" y="21600"/>
                  </a:lnTo>
                  <a:lnTo>
                    <a:pt x="21600" y="20126"/>
                  </a:lnTo>
                  <a:lnTo>
                    <a:pt x="20821" y="0"/>
                  </a:lnTo>
                  <a:lnTo>
                    <a:pt x="0" y="2074"/>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lgn="just">
                <a:lnSpc>
                  <a:spcPct val="120000"/>
                </a:lnSpc>
                <a:defRPr sz="3600">
                  <a:solidFill>
                    <a:srgbClr val="FFFFFF"/>
                  </a:solidFill>
                </a:defRPr>
              </a:pPr>
              <a:endParaRPr sz="1900">
                <a:solidFill>
                  <a:schemeClr val="bg1"/>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1941" name="Shape 1941"/>
            <p:cNvSpPr/>
            <p:nvPr/>
          </p:nvSpPr>
          <p:spPr>
            <a:xfrm>
              <a:off x="8864" y="5112663"/>
              <a:ext cx="2054675" cy="21593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378"/>
                  </a:lnTo>
                  <a:lnTo>
                    <a:pt x="0" y="0"/>
                  </a:lnTo>
                  <a:close/>
                </a:path>
              </a:pathLst>
            </a:custGeom>
            <a:solidFill>
              <a:schemeClr val="accent4"/>
            </a:solidFill>
            <a:ln w="12700" cap="flat">
              <a:noFill/>
              <a:miter lim="400000"/>
            </a:ln>
            <a:effectLst/>
          </p:spPr>
          <p:txBody>
            <a:bodyPr wrap="square" lIns="0" tIns="0" rIns="0" bIns="0" numCol="1" anchor="ctr">
              <a:noAutofit/>
            </a:bodyPr>
            <a:lstStyle>
              <a:lvl1pPr>
                <a:defRPr sz="3600">
                  <a:solidFill>
                    <a:srgbClr val="FFFFFF"/>
                  </a:solidFill>
                </a:defRPr>
              </a:lvl1pPr>
            </a:lstStyle>
            <a:p>
              <a:pPr lvl="0" algn="just">
                <a:lnSpc>
                  <a:spcPct val="120000"/>
                </a:lnSpc>
                <a:defRPr sz="1800">
                  <a:solidFill>
                    <a:srgbClr val="000000"/>
                  </a:solidFill>
                </a:defRPr>
              </a:pPr>
              <a:endParaRPr sz="1900" dirty="0">
                <a:solidFill>
                  <a:schemeClr val="bg1"/>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1942" name="Shape 1942"/>
            <p:cNvSpPr/>
            <p:nvPr/>
          </p:nvSpPr>
          <p:spPr>
            <a:xfrm>
              <a:off x="202234" y="3131733"/>
              <a:ext cx="2306485" cy="669103"/>
            </a:xfrm>
            <a:custGeom>
              <a:avLst/>
              <a:gdLst>
                <a:gd name="connsiteX0" fmla="*/ 0 w 21826"/>
                <a:gd name="connsiteY0" fmla="*/ 16789 h 21600"/>
                <a:gd name="connsiteX1" fmla="*/ 10166 w 21826"/>
                <a:gd name="connsiteY1" fmla="*/ 0 h 21600"/>
                <a:gd name="connsiteX2" fmla="*/ 21826 w 21826"/>
                <a:gd name="connsiteY2" fmla="*/ 10320 h 21600"/>
                <a:gd name="connsiteX3" fmla="*/ 13044 w 21826"/>
                <a:gd name="connsiteY3" fmla="*/ 21600 h 21600"/>
                <a:gd name="connsiteX4" fmla="*/ 0 w 21826"/>
                <a:gd name="connsiteY4" fmla="*/ 16789 h 21600"/>
                <a:gd name="connsiteX0-1" fmla="*/ 0 w 20924"/>
                <a:gd name="connsiteY0-2" fmla="*/ 16789 h 21600"/>
                <a:gd name="connsiteX1-3" fmla="*/ 10166 w 20924"/>
                <a:gd name="connsiteY1-4" fmla="*/ 0 h 21600"/>
                <a:gd name="connsiteX2-5" fmla="*/ 20924 w 20924"/>
                <a:gd name="connsiteY2-6" fmla="*/ 9973 h 21600"/>
                <a:gd name="connsiteX3-7" fmla="*/ 13044 w 20924"/>
                <a:gd name="connsiteY3-8" fmla="*/ 21600 h 21600"/>
                <a:gd name="connsiteX4-9" fmla="*/ 0 w 20924"/>
                <a:gd name="connsiteY4-10" fmla="*/ 16789 h 21600"/>
                <a:gd name="connsiteX0-11" fmla="*/ 0 w 21037"/>
                <a:gd name="connsiteY0-12" fmla="*/ 16789 h 21600"/>
                <a:gd name="connsiteX1-13" fmla="*/ 10166 w 21037"/>
                <a:gd name="connsiteY1-14" fmla="*/ 0 h 21600"/>
                <a:gd name="connsiteX2-15" fmla="*/ 21037 w 21037"/>
                <a:gd name="connsiteY2-16" fmla="*/ 11707 h 21600"/>
                <a:gd name="connsiteX3-17" fmla="*/ 13044 w 21037"/>
                <a:gd name="connsiteY3-18" fmla="*/ 21600 h 21600"/>
                <a:gd name="connsiteX4-19" fmla="*/ 0 w 21037"/>
                <a:gd name="connsiteY4-20" fmla="*/ 16789 h 21600"/>
                <a:gd name="connsiteX0-21" fmla="*/ 0 w 21037"/>
                <a:gd name="connsiteY0-22" fmla="*/ 15054 h 21600"/>
                <a:gd name="connsiteX1-23" fmla="*/ 10166 w 21037"/>
                <a:gd name="connsiteY1-24" fmla="*/ 0 h 21600"/>
                <a:gd name="connsiteX2-25" fmla="*/ 21037 w 21037"/>
                <a:gd name="connsiteY2-26" fmla="*/ 11707 h 21600"/>
                <a:gd name="connsiteX3-27" fmla="*/ 13044 w 21037"/>
                <a:gd name="connsiteY3-28" fmla="*/ 21600 h 21600"/>
                <a:gd name="connsiteX4-29" fmla="*/ 0 w 21037"/>
                <a:gd name="connsiteY4-30" fmla="*/ 15054 h 21600"/>
                <a:gd name="connsiteX0-31" fmla="*/ 0 w 21037"/>
                <a:gd name="connsiteY0-32" fmla="*/ 15748 h 21600"/>
                <a:gd name="connsiteX1-33" fmla="*/ 10166 w 21037"/>
                <a:gd name="connsiteY1-34" fmla="*/ 0 h 21600"/>
                <a:gd name="connsiteX2-35" fmla="*/ 21037 w 21037"/>
                <a:gd name="connsiteY2-36" fmla="*/ 11707 h 21600"/>
                <a:gd name="connsiteX3-37" fmla="*/ 13044 w 21037"/>
                <a:gd name="connsiteY3-38" fmla="*/ 21600 h 21600"/>
                <a:gd name="connsiteX4-39" fmla="*/ 0 w 21037"/>
                <a:gd name="connsiteY4-40" fmla="*/ 15748 h 21600"/>
                <a:gd name="connsiteX0-41" fmla="*/ 0 w 20924"/>
                <a:gd name="connsiteY0-42" fmla="*/ 15748 h 21600"/>
                <a:gd name="connsiteX1-43" fmla="*/ 10166 w 20924"/>
                <a:gd name="connsiteY1-44" fmla="*/ 0 h 21600"/>
                <a:gd name="connsiteX2-45" fmla="*/ 20924 w 20924"/>
                <a:gd name="connsiteY2-46" fmla="*/ 11360 h 21600"/>
                <a:gd name="connsiteX3-47" fmla="*/ 13044 w 20924"/>
                <a:gd name="connsiteY3-48" fmla="*/ 21600 h 21600"/>
                <a:gd name="connsiteX4-49" fmla="*/ 0 w 20924"/>
                <a:gd name="connsiteY4-50" fmla="*/ 15748 h 21600"/>
                <a:gd name="connsiteX0-51" fmla="*/ 0 w 21601"/>
                <a:gd name="connsiteY0-52" fmla="*/ 15748 h 21600"/>
                <a:gd name="connsiteX1-53" fmla="*/ 10166 w 21601"/>
                <a:gd name="connsiteY1-54" fmla="*/ 0 h 21600"/>
                <a:gd name="connsiteX2-55" fmla="*/ 21601 w 21601"/>
                <a:gd name="connsiteY2-56" fmla="*/ 9805 h 21600"/>
                <a:gd name="connsiteX3-57" fmla="*/ 13044 w 21601"/>
                <a:gd name="connsiteY3-58" fmla="*/ 21600 h 21600"/>
                <a:gd name="connsiteX4-59" fmla="*/ 0 w 21601"/>
                <a:gd name="connsiteY4-60" fmla="*/ 15748 h 216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01" h="21600" extrusionOk="0">
                  <a:moveTo>
                    <a:pt x="0" y="15748"/>
                  </a:moveTo>
                  <a:lnTo>
                    <a:pt x="10166" y="0"/>
                  </a:lnTo>
                  <a:lnTo>
                    <a:pt x="21601" y="9805"/>
                  </a:lnTo>
                  <a:lnTo>
                    <a:pt x="13044" y="21600"/>
                  </a:lnTo>
                  <a:lnTo>
                    <a:pt x="0" y="15748"/>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lgn="just">
                <a:lnSpc>
                  <a:spcPct val="120000"/>
                </a:lnSpc>
                <a:defRPr sz="3600">
                  <a:solidFill>
                    <a:srgbClr val="FFFFFF"/>
                  </a:solidFill>
                </a:defRPr>
              </a:pPr>
              <a:endParaRPr sz="1900">
                <a:solidFill>
                  <a:schemeClr val="bg1"/>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1943" name="Shape 1943"/>
            <p:cNvSpPr/>
            <p:nvPr/>
          </p:nvSpPr>
          <p:spPr>
            <a:xfrm>
              <a:off x="1608071" y="3438591"/>
              <a:ext cx="924588" cy="1783219"/>
            </a:xfrm>
            <a:custGeom>
              <a:avLst/>
              <a:gdLst/>
              <a:ahLst/>
              <a:cxnLst>
                <a:cxn ang="0">
                  <a:pos x="wd2" y="hd2"/>
                </a:cxn>
                <a:cxn ang="5400000">
                  <a:pos x="wd2" y="hd2"/>
                </a:cxn>
                <a:cxn ang="10800000">
                  <a:pos x="wd2" y="hd2"/>
                </a:cxn>
                <a:cxn ang="16200000">
                  <a:pos x="wd2" y="hd2"/>
                </a:cxn>
              </a:cxnLst>
              <a:rect l="0" t="0" r="r" b="b"/>
              <a:pathLst>
                <a:path w="21600" h="21600" extrusionOk="0">
                  <a:moveTo>
                    <a:pt x="0" y="4361"/>
                  </a:moveTo>
                  <a:lnTo>
                    <a:pt x="21013" y="0"/>
                  </a:lnTo>
                  <a:lnTo>
                    <a:pt x="21600" y="16852"/>
                  </a:lnTo>
                  <a:lnTo>
                    <a:pt x="755" y="21600"/>
                  </a:lnTo>
                  <a:lnTo>
                    <a:pt x="0" y="4361"/>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lgn="just">
                <a:lnSpc>
                  <a:spcPct val="120000"/>
                </a:lnSpc>
                <a:defRPr sz="3600">
                  <a:solidFill>
                    <a:srgbClr val="FFFFFF"/>
                  </a:solidFill>
                </a:defRPr>
              </a:pPr>
              <a:endParaRPr sz="1900">
                <a:solidFill>
                  <a:schemeClr val="bg1"/>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1944" name="Shape 1944"/>
            <p:cNvSpPr/>
            <p:nvPr/>
          </p:nvSpPr>
          <p:spPr>
            <a:xfrm>
              <a:off x="147373" y="1329332"/>
              <a:ext cx="2255745" cy="498643"/>
            </a:xfrm>
            <a:custGeom>
              <a:avLst/>
              <a:gdLst/>
              <a:ahLst/>
              <a:cxnLst>
                <a:cxn ang="0">
                  <a:pos x="wd2" y="hd2"/>
                </a:cxn>
                <a:cxn ang="5400000">
                  <a:pos x="wd2" y="hd2"/>
                </a:cxn>
                <a:cxn ang="10800000">
                  <a:pos x="wd2" y="hd2"/>
                </a:cxn>
                <a:cxn ang="16200000">
                  <a:pos x="wd2" y="hd2"/>
                </a:cxn>
              </a:cxnLst>
              <a:rect l="0" t="0" r="r" b="b"/>
              <a:pathLst>
                <a:path w="21600" h="21600" extrusionOk="0">
                  <a:moveTo>
                    <a:pt x="0" y="10189"/>
                  </a:moveTo>
                  <a:lnTo>
                    <a:pt x="13958" y="0"/>
                  </a:lnTo>
                  <a:lnTo>
                    <a:pt x="21600" y="15053"/>
                  </a:lnTo>
                  <a:lnTo>
                    <a:pt x="6771" y="21600"/>
                  </a:lnTo>
                  <a:lnTo>
                    <a:pt x="0" y="10189"/>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lgn="just">
                <a:lnSpc>
                  <a:spcPct val="120000"/>
                </a:lnSpc>
                <a:defRPr sz="3600">
                  <a:solidFill>
                    <a:srgbClr val="FFFFFF"/>
                  </a:solidFill>
                </a:defRPr>
              </a:pPr>
              <a:endParaRPr sz="1900">
                <a:solidFill>
                  <a:schemeClr val="bg1"/>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1945" name="Shape 1945"/>
            <p:cNvSpPr/>
            <p:nvPr/>
          </p:nvSpPr>
          <p:spPr>
            <a:xfrm>
              <a:off x="89271" y="1559189"/>
              <a:ext cx="762093" cy="1823872"/>
            </a:xfrm>
            <a:custGeom>
              <a:avLst/>
              <a:gdLst/>
              <a:ahLst/>
              <a:cxnLst>
                <a:cxn ang="0">
                  <a:pos x="wd2" y="hd2"/>
                </a:cxn>
                <a:cxn ang="5400000">
                  <a:pos x="wd2" y="hd2"/>
                </a:cxn>
                <a:cxn ang="10800000">
                  <a:pos x="wd2" y="hd2"/>
                </a:cxn>
                <a:cxn ang="16200000">
                  <a:pos x="wd2" y="hd2"/>
                </a:cxn>
              </a:cxnLst>
              <a:rect l="0" t="0" r="r" b="b"/>
              <a:pathLst>
                <a:path w="21600" h="21600" extrusionOk="0">
                  <a:moveTo>
                    <a:pt x="709" y="0"/>
                  </a:moveTo>
                  <a:lnTo>
                    <a:pt x="21474" y="3120"/>
                  </a:lnTo>
                  <a:lnTo>
                    <a:pt x="21600" y="21600"/>
                  </a:lnTo>
                  <a:lnTo>
                    <a:pt x="0" y="19552"/>
                  </a:lnTo>
                  <a:lnTo>
                    <a:pt x="709" y="0"/>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lgn="just">
                <a:lnSpc>
                  <a:spcPct val="120000"/>
                </a:lnSpc>
                <a:defRPr sz="3600">
                  <a:solidFill>
                    <a:srgbClr val="FFFFFF"/>
                  </a:solidFill>
                </a:defRPr>
              </a:pPr>
              <a:endParaRPr sz="1900">
                <a:solidFill>
                  <a:schemeClr val="bg1"/>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1946" name="Shape 1946"/>
            <p:cNvSpPr/>
            <p:nvPr/>
          </p:nvSpPr>
          <p:spPr>
            <a:xfrm>
              <a:off x="847262" y="1669653"/>
              <a:ext cx="1574602" cy="1727521"/>
            </a:xfrm>
            <a:custGeom>
              <a:avLst/>
              <a:gdLst/>
              <a:ahLst/>
              <a:cxnLst>
                <a:cxn ang="0">
                  <a:pos x="wd2" y="hd2"/>
                </a:cxn>
                <a:cxn ang="5400000">
                  <a:pos x="wd2" y="hd2"/>
                </a:cxn>
                <a:cxn ang="10800000">
                  <a:pos x="wd2" y="hd2"/>
                </a:cxn>
                <a:cxn ang="16200000">
                  <a:pos x="wd2" y="hd2"/>
                </a:cxn>
              </a:cxnLst>
              <a:rect l="0" t="0" r="r" b="b"/>
              <a:pathLst>
                <a:path w="21600" h="21600" extrusionOk="0">
                  <a:moveTo>
                    <a:pt x="21374" y="0"/>
                  </a:moveTo>
                  <a:lnTo>
                    <a:pt x="0" y="1984"/>
                  </a:lnTo>
                  <a:lnTo>
                    <a:pt x="0" y="21600"/>
                  </a:lnTo>
                  <a:lnTo>
                    <a:pt x="21600" y="20291"/>
                  </a:lnTo>
                  <a:lnTo>
                    <a:pt x="21374" y="0"/>
                  </a:lnTo>
                  <a:close/>
                </a:path>
              </a:pathLst>
            </a:custGeom>
            <a:solidFill>
              <a:schemeClr val="accent2"/>
            </a:solidFill>
            <a:ln w="12700" cap="flat">
              <a:noFill/>
              <a:miter lim="400000"/>
            </a:ln>
            <a:effectLst/>
          </p:spPr>
          <p:txBody>
            <a:bodyPr wrap="square" lIns="0" tIns="0" rIns="0" bIns="0" numCol="1" anchor="ctr">
              <a:noAutofit/>
            </a:bodyPr>
            <a:lstStyle/>
            <a:p>
              <a:pPr lvl="0" algn="just">
                <a:lnSpc>
                  <a:spcPct val="120000"/>
                </a:lnSpc>
                <a:defRPr sz="3600">
                  <a:solidFill>
                    <a:srgbClr val="FFFFFF"/>
                  </a:solidFill>
                </a:defRPr>
              </a:pPr>
              <a:endParaRPr sz="1900">
                <a:solidFill>
                  <a:schemeClr val="bg1"/>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1949" name="Shape 1949"/>
            <p:cNvSpPr/>
            <p:nvPr/>
          </p:nvSpPr>
          <p:spPr>
            <a:xfrm>
              <a:off x="226351" y="3620161"/>
              <a:ext cx="1415257" cy="16220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036"/>
                  </a:lnTo>
                  <a:lnTo>
                    <a:pt x="21600" y="21600"/>
                  </a:lnTo>
                  <a:lnTo>
                    <a:pt x="21408" y="2206"/>
                  </a:lnTo>
                  <a:lnTo>
                    <a:pt x="0" y="0"/>
                  </a:lnTo>
                  <a:close/>
                </a:path>
              </a:pathLst>
            </a:custGeom>
            <a:solidFill>
              <a:schemeClr val="accent3"/>
            </a:solidFill>
            <a:ln w="12700" cap="flat">
              <a:noFill/>
              <a:miter lim="400000"/>
            </a:ln>
            <a:effectLst/>
          </p:spPr>
          <p:txBody>
            <a:bodyPr wrap="square" lIns="0" tIns="0" rIns="0" bIns="0" numCol="1" anchor="ctr">
              <a:noAutofit/>
            </a:bodyPr>
            <a:lstStyle/>
            <a:p>
              <a:pPr lvl="0" algn="just">
                <a:lnSpc>
                  <a:spcPct val="120000"/>
                </a:lnSpc>
                <a:defRPr sz="3600">
                  <a:solidFill>
                    <a:srgbClr val="FFFFFF"/>
                  </a:solidFill>
                </a:defRPr>
              </a:pPr>
              <a:endParaRPr sz="1900">
                <a:solidFill>
                  <a:schemeClr val="bg1"/>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grpSp>
      <p:sp>
        <p:nvSpPr>
          <p:cNvPr id="35" name="Rectangle 50"/>
          <p:cNvSpPr/>
          <p:nvPr/>
        </p:nvSpPr>
        <p:spPr>
          <a:xfrm>
            <a:off x="2037080" y="1610360"/>
            <a:ext cx="9900920" cy="1474470"/>
          </a:xfrm>
          <a:prstGeom prst="rect">
            <a:avLst/>
          </a:prstGeom>
        </p:spPr>
        <p:txBody>
          <a:bodyPr wrap="square" lIns="0" tIns="0" rIns="0" bIns="0">
            <a:spAutoFit/>
          </a:bodyPr>
          <a:lstStyle/>
          <a:p>
            <a:pPr algn="just">
              <a:lnSpc>
                <a:spcPct val="120000"/>
              </a:lnSpc>
            </a:pPr>
            <a:r>
              <a:rPr lang="en-US" altLang="zh-CN" sz="1600" dirty="0">
                <a:solidFill>
                  <a:schemeClr val="tx1"/>
                </a:solidFill>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1. Provide value-added services for customers; Value-added services of logistics include the letter business and the express business, which have been fully operated in the logistics industry. A comprehensive logistics and express company which provides customers with one-stop services from procurement to manufacturing, warehousing, outer packaging, distribution and return of goods, ensuring that customers can control the location, specific progress and actual expense of private goods in the first time. </a:t>
            </a:r>
            <a:endParaRPr lang="en-US" altLang="zh-CN" sz="1600" dirty="0">
              <a:solidFill>
                <a:schemeClr val="tx1"/>
              </a:solidFill>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3" name="文本框 2"/>
          <p:cNvSpPr txBox="1"/>
          <p:nvPr/>
        </p:nvSpPr>
        <p:spPr>
          <a:xfrm>
            <a:off x="1920875" y="3244850"/>
            <a:ext cx="9956800" cy="829945"/>
          </a:xfrm>
          <a:prstGeom prst="rect">
            <a:avLst/>
          </a:prstGeom>
          <a:noFill/>
        </p:spPr>
        <p:txBody>
          <a:bodyPr wrap="square" rtlCol="0" anchor="t">
            <a:spAutoFit/>
          </a:bodyPr>
          <a:lstStyle/>
          <a:p>
            <a:pPr algn="just"/>
            <a:r>
              <a:rPr lang="zh-CN" altLang="en-US" sz="1600">
                <a:solidFill>
                  <a:schemeClr val="tx1"/>
                </a:solidFill>
                <a:effectLst/>
                <a:latin typeface="Times New Roman" panose="02020603050405020304" charset="0"/>
                <a:ea typeface="微软雅黑" panose="020B0503020204020204" pitchFamily="34" charset="-122"/>
                <a:cs typeface="Times New Roman" panose="02020603050405020304" charset="0"/>
              </a:rPr>
              <a:t>2. Excellent and globalized logistics services; The key to the survival and development of contemporary logistics enterprises is to provide customers with high-quality value-added services more efficiently in the fierce market competition and complex market demands to meet complex and individual demands of customers. </a:t>
            </a:r>
            <a:endParaRPr lang="zh-CN" altLang="en-US" sz="1600">
              <a:solidFill>
                <a:schemeClr val="tx1"/>
              </a:solidFill>
              <a:effectLst/>
              <a:latin typeface="Times New Roman" panose="02020603050405020304" charset="0"/>
              <a:ea typeface="微软雅黑" panose="020B0503020204020204" pitchFamily="34" charset="-122"/>
              <a:cs typeface="Times New Roman" panose="02020603050405020304" charset="0"/>
            </a:endParaRPr>
          </a:p>
        </p:txBody>
      </p:sp>
      <p:sp>
        <p:nvSpPr>
          <p:cNvPr id="5" name="文本框 4"/>
          <p:cNvSpPr txBox="1"/>
          <p:nvPr/>
        </p:nvSpPr>
        <p:spPr>
          <a:xfrm>
            <a:off x="904875" y="1937385"/>
            <a:ext cx="483870" cy="583565"/>
          </a:xfrm>
          <a:prstGeom prst="rect">
            <a:avLst/>
          </a:prstGeom>
          <a:noFill/>
        </p:spPr>
        <p:txBody>
          <a:bodyPr wrap="square" rtlCol="0" anchor="t">
            <a:spAutoFit/>
          </a:bodyPr>
          <a:lstStyle/>
          <a:p>
            <a:pPr algn="just"/>
            <a:r>
              <a:rPr lang="en-US" altLang="zh-CN" sz="3200">
                <a:solidFill>
                  <a:schemeClr val="bg2">
                    <a:lumMod val="10000"/>
                  </a:schemeClr>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1</a:t>
            </a:r>
            <a:r>
              <a:rPr lang="en-US" altLang="zh-CN" sz="3200">
                <a:solidFill>
                  <a:schemeClr val="bg2">
                    <a:lumMod val="10000"/>
                  </a:schemeClr>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endParaRPr lang="en-US" altLang="zh-CN" sz="3200">
              <a:solidFill>
                <a:schemeClr val="bg2">
                  <a:lumMod val="10000"/>
                </a:schemeClr>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6" name="文本框 5"/>
          <p:cNvSpPr txBox="1"/>
          <p:nvPr/>
        </p:nvSpPr>
        <p:spPr>
          <a:xfrm>
            <a:off x="608330" y="3256280"/>
            <a:ext cx="483870" cy="583565"/>
          </a:xfrm>
          <a:prstGeom prst="rect">
            <a:avLst/>
          </a:prstGeom>
          <a:noFill/>
        </p:spPr>
        <p:txBody>
          <a:bodyPr wrap="square" rtlCol="0" anchor="t">
            <a:spAutoFit/>
          </a:bodyPr>
          <a:lstStyle/>
          <a:p>
            <a:pPr algn="just"/>
            <a:r>
              <a:rPr lang="en-US" altLang="zh-CN" sz="3200">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2</a:t>
            </a:r>
            <a:r>
              <a:rPr lang="en-US" altLang="zh-CN" sz="3200">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endParaRPr lang="en-US" altLang="zh-CN" sz="3200">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7" name="文本框 6"/>
          <p:cNvSpPr txBox="1"/>
          <p:nvPr/>
        </p:nvSpPr>
        <p:spPr>
          <a:xfrm>
            <a:off x="668655" y="4408170"/>
            <a:ext cx="483870" cy="583565"/>
          </a:xfrm>
          <a:prstGeom prst="rect">
            <a:avLst/>
          </a:prstGeom>
          <a:noFill/>
        </p:spPr>
        <p:txBody>
          <a:bodyPr wrap="square" rtlCol="0" anchor="t">
            <a:spAutoFit/>
          </a:bodyPr>
          <a:lstStyle/>
          <a:p>
            <a:pPr algn="just"/>
            <a:r>
              <a:rPr lang="en-US" altLang="zh-CN" sz="32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3</a:t>
            </a:r>
            <a:r>
              <a:rPr lang="en-US" altLang="zh-CN" sz="32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endParaRPr lang="en-US" altLang="zh-CN" sz="32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8" name="文本框 7"/>
          <p:cNvSpPr txBox="1"/>
          <p:nvPr/>
        </p:nvSpPr>
        <p:spPr>
          <a:xfrm>
            <a:off x="1964690" y="4264660"/>
            <a:ext cx="9667240" cy="1322070"/>
          </a:xfrm>
          <a:prstGeom prst="rect">
            <a:avLst/>
          </a:prstGeom>
          <a:noFill/>
        </p:spPr>
        <p:txBody>
          <a:bodyPr wrap="square" rtlCol="0" anchor="t">
            <a:spAutoFit/>
          </a:bodyPr>
          <a:lstStyle/>
          <a:p>
            <a:pPr algn="just"/>
            <a:r>
              <a:rPr lang="en-US" altLang="zh-CN" sz="1600">
                <a:solidFill>
                  <a:schemeClr val="tx1"/>
                </a:solidFill>
                <a:effectLst/>
                <a:latin typeface="Times New Roman" panose="02020603050405020304" charset="0"/>
                <a:ea typeface="微软雅黑" panose="020B0503020204020204" pitchFamily="34" charset="-122"/>
                <a:cs typeface="Times New Roman" panose="02020603050405020304" charset="0"/>
              </a:rPr>
              <a:t>3. Development tendency of third-party logistics; </a:t>
            </a:r>
            <a:r>
              <a:rPr lang="zh-CN" altLang="en-US" sz="1600">
                <a:solidFill>
                  <a:schemeClr val="tx1"/>
                </a:solidFill>
                <a:effectLst/>
                <a:latin typeface="Times New Roman" panose="02020603050405020304" charset="0"/>
                <a:ea typeface="微软雅黑" panose="020B0503020204020204" pitchFamily="34" charset="-122"/>
                <a:cs typeface="Times New Roman" panose="02020603050405020304" charset="0"/>
              </a:rPr>
              <a:t>Affected by two major factors (i.e. globalization and increasingly expanding service scope), the concept of the logistics transportation chain has become increasingly complex. At the same time, more and more demands have been put forward by customers. As a service company which provides long-term strategic consultation, we provide customers with an information platform for data exchange, provide a transparent program for selecting partners, control the cost and provide systematic management services. </a:t>
            </a:r>
            <a:endParaRPr lang="zh-CN" altLang="en-US" sz="1600">
              <a:solidFill>
                <a:schemeClr val="tx1"/>
              </a:solidFill>
              <a:effectLst/>
              <a:latin typeface="Times New Roman" panose="02020603050405020304" charset="0"/>
              <a:ea typeface="微软雅黑" panose="020B0503020204020204" pitchFamily="34" charset="-122"/>
              <a:cs typeface="Times New Roman" panose="02020603050405020304" charset="0"/>
            </a:endParaRPr>
          </a:p>
        </p:txBody>
      </p:sp>
      <p:grpSp>
        <p:nvGrpSpPr>
          <p:cNvPr id="4" name="组合 3"/>
          <p:cNvGrpSpPr/>
          <p:nvPr/>
        </p:nvGrpSpPr>
        <p:grpSpPr>
          <a:xfrm>
            <a:off x="157480" y="133350"/>
            <a:ext cx="6063615" cy="930910"/>
            <a:chOff x="248" y="210"/>
            <a:chExt cx="9549" cy="1466"/>
          </a:xfrm>
        </p:grpSpPr>
        <p:grpSp>
          <p:nvGrpSpPr>
            <p:cNvPr id="9" name="组合 8"/>
            <p:cNvGrpSpPr/>
            <p:nvPr/>
          </p:nvGrpSpPr>
          <p:grpSpPr>
            <a:xfrm>
              <a:off x="248" y="210"/>
              <a:ext cx="9538" cy="1466"/>
              <a:chOff x="248" y="210"/>
              <a:chExt cx="9538" cy="1466"/>
            </a:xfrm>
          </p:grpSpPr>
          <p:sp>
            <p:nvSpPr>
              <p:cNvPr id="14" name="矩形 10"/>
              <p:cNvSpPr/>
              <p:nvPr/>
            </p:nvSpPr>
            <p:spPr>
              <a:xfrm>
                <a:off x="1916" y="551"/>
                <a:ext cx="7870" cy="981"/>
              </a:xfrm>
              <a:prstGeom prst="rect">
                <a:avLst/>
              </a:prstGeom>
              <a:solidFill>
                <a:schemeClr val="accent2"/>
              </a:solidFill>
              <a:ln w="9525">
                <a:noFill/>
              </a:ln>
            </p:spPr>
            <p:txBody>
              <a:bodyPr anchor="ctr" anchorCtr="0"/>
              <a:lstStyle/>
              <a:p>
                <a:pPr algn="just" eaLnBrk="1" hangingPunct="1"/>
                <a:endParaRPr lang="zh-CN" altLang="en-US" dirty="0">
                  <a:solidFill>
                    <a:srgbClr val="FFFFFF"/>
                  </a:solidFill>
                  <a:latin typeface="Times New Roman" panose="02020603050405020304" charset="0"/>
                  <a:cs typeface="Times New Roman" panose="02020603050405020304" charset="0"/>
                </a:endParaRPr>
              </a:p>
            </p:txBody>
          </p:sp>
          <p:sp>
            <p:nvSpPr>
              <p:cNvPr id="12" name="Freeform 6"/>
              <p:cNvSpPr/>
              <p:nvPr/>
            </p:nvSpPr>
            <p:spPr>
              <a:xfrm>
                <a:off x="248" y="210"/>
                <a:ext cx="2370" cy="1467"/>
              </a:xfrm>
              <a:custGeom>
                <a:avLst/>
                <a:gdLst/>
                <a:ahLst/>
                <a:cxnLst>
                  <a:cxn ang="0">
                    <a:pos x="2147483647" y="0"/>
                  </a:cxn>
                  <a:cxn ang="0">
                    <a:pos x="2147483647" y="0"/>
                  </a:cxn>
                  <a:cxn ang="0">
                    <a:pos x="2147483647" y="2147483647"/>
                  </a:cxn>
                  <a:cxn ang="0">
                    <a:pos x="0" y="2147483647"/>
                  </a:cxn>
                  <a:cxn ang="0">
                    <a:pos x="2147483647" y="0"/>
                  </a:cxn>
                </a:cxnLst>
                <a:rect l="0" t="0" r="0" b="0"/>
                <a:pathLst>
                  <a:path w="1535" h="907">
                    <a:moveTo>
                      <a:pt x="7" y="0"/>
                    </a:moveTo>
                    <a:lnTo>
                      <a:pt x="1535" y="0"/>
                    </a:lnTo>
                    <a:lnTo>
                      <a:pt x="1218" y="907"/>
                    </a:lnTo>
                    <a:lnTo>
                      <a:pt x="0" y="907"/>
                    </a:lnTo>
                    <a:lnTo>
                      <a:pt x="7" y="0"/>
                    </a:lnTo>
                    <a:close/>
                  </a:path>
                </a:pathLst>
              </a:custGeom>
              <a:solidFill>
                <a:schemeClr val="accent2"/>
              </a:solidFill>
              <a:ln w="9525">
                <a:noFill/>
              </a:ln>
              <a:effectLst>
                <a:outerShdw dist="63500" dir="2699999" sx="100999" sy="100999" algn="tl" rotWithShape="0">
                  <a:srgbClr val="0D0D0D">
                    <a:alpha val="39000"/>
                  </a:srgbClr>
                </a:outerShdw>
              </a:effectLst>
            </p:spPr>
            <p:txBody>
              <a:bodyPr/>
              <a:lstStyle/>
              <a:p>
                <a:pPr algn="just"/>
                <a:endParaRPr lang="zh-CN" altLang="en-US">
                  <a:latin typeface="Times New Roman" panose="02020603050405020304" charset="0"/>
                  <a:cs typeface="Times New Roman" panose="02020603050405020304" charset="0"/>
                </a:endParaRPr>
              </a:p>
            </p:txBody>
          </p:sp>
          <p:sp>
            <p:nvSpPr>
              <p:cNvPr id="13" name="Freeform 14"/>
              <p:cNvSpPr>
                <a:spLocks noEditPoints="1"/>
              </p:cNvSpPr>
              <p:nvPr/>
            </p:nvSpPr>
            <p:spPr>
              <a:xfrm>
                <a:off x="847" y="380"/>
                <a:ext cx="1069" cy="104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145" h="1145">
                    <a:moveTo>
                      <a:pt x="1084" y="509"/>
                    </a:moveTo>
                    <a:cubicBezTo>
                      <a:pt x="1051" y="509"/>
                      <a:pt x="1024" y="536"/>
                      <a:pt x="1024" y="569"/>
                    </a:cubicBezTo>
                    <a:cubicBezTo>
                      <a:pt x="1024" y="603"/>
                      <a:pt x="1051" y="630"/>
                      <a:pt x="1084" y="630"/>
                    </a:cubicBezTo>
                    <a:cubicBezTo>
                      <a:pt x="1117" y="630"/>
                      <a:pt x="1145" y="603"/>
                      <a:pt x="1145" y="569"/>
                    </a:cubicBezTo>
                    <a:cubicBezTo>
                      <a:pt x="1145" y="536"/>
                      <a:pt x="1117" y="509"/>
                      <a:pt x="1084" y="509"/>
                    </a:cubicBezTo>
                    <a:close/>
                    <a:moveTo>
                      <a:pt x="824" y="762"/>
                    </a:moveTo>
                    <a:cubicBezTo>
                      <a:pt x="791" y="762"/>
                      <a:pt x="764" y="789"/>
                      <a:pt x="764" y="822"/>
                    </a:cubicBezTo>
                    <a:cubicBezTo>
                      <a:pt x="764" y="856"/>
                      <a:pt x="791" y="883"/>
                      <a:pt x="824" y="883"/>
                    </a:cubicBezTo>
                    <a:cubicBezTo>
                      <a:pt x="858" y="883"/>
                      <a:pt x="885" y="856"/>
                      <a:pt x="885" y="822"/>
                    </a:cubicBezTo>
                    <a:cubicBezTo>
                      <a:pt x="885" y="789"/>
                      <a:pt x="858" y="762"/>
                      <a:pt x="824" y="762"/>
                    </a:cubicBezTo>
                    <a:close/>
                    <a:moveTo>
                      <a:pt x="545" y="325"/>
                    </a:moveTo>
                    <a:cubicBezTo>
                      <a:pt x="479" y="323"/>
                      <a:pt x="416" y="314"/>
                      <a:pt x="358" y="298"/>
                    </a:cubicBezTo>
                    <a:cubicBezTo>
                      <a:pt x="384" y="226"/>
                      <a:pt x="421" y="168"/>
                      <a:pt x="463" y="130"/>
                    </a:cubicBezTo>
                    <a:cubicBezTo>
                      <a:pt x="490" y="124"/>
                      <a:pt x="517" y="120"/>
                      <a:pt x="545" y="118"/>
                    </a:cubicBezTo>
                    <a:lnTo>
                      <a:pt x="545" y="325"/>
                    </a:lnTo>
                    <a:close/>
                    <a:moveTo>
                      <a:pt x="545" y="1027"/>
                    </a:moveTo>
                    <a:cubicBezTo>
                      <a:pt x="517" y="1025"/>
                      <a:pt x="490" y="1021"/>
                      <a:pt x="463" y="1014"/>
                    </a:cubicBezTo>
                    <a:cubicBezTo>
                      <a:pt x="420" y="976"/>
                      <a:pt x="383" y="917"/>
                      <a:pt x="356" y="843"/>
                    </a:cubicBezTo>
                    <a:cubicBezTo>
                      <a:pt x="415" y="827"/>
                      <a:pt x="479" y="818"/>
                      <a:pt x="545" y="816"/>
                    </a:cubicBezTo>
                    <a:lnTo>
                      <a:pt x="545" y="1027"/>
                    </a:lnTo>
                    <a:close/>
                    <a:moveTo>
                      <a:pt x="242" y="886"/>
                    </a:moveTo>
                    <a:cubicBezTo>
                      <a:pt x="262" y="876"/>
                      <a:pt x="283" y="867"/>
                      <a:pt x="305" y="859"/>
                    </a:cubicBezTo>
                    <a:cubicBezTo>
                      <a:pt x="321" y="903"/>
                      <a:pt x="340" y="942"/>
                      <a:pt x="362" y="976"/>
                    </a:cubicBezTo>
                    <a:cubicBezTo>
                      <a:pt x="317" y="953"/>
                      <a:pt x="277" y="922"/>
                      <a:pt x="242" y="886"/>
                    </a:cubicBezTo>
                    <a:close/>
                    <a:moveTo>
                      <a:pt x="1017" y="660"/>
                    </a:moveTo>
                    <a:cubicBezTo>
                      <a:pt x="1004" y="728"/>
                      <a:pt x="975" y="791"/>
                      <a:pt x="935" y="845"/>
                    </a:cubicBezTo>
                    <a:cubicBezTo>
                      <a:pt x="935" y="845"/>
                      <a:pt x="935" y="845"/>
                      <a:pt x="935" y="845"/>
                    </a:cubicBezTo>
                    <a:cubicBezTo>
                      <a:pt x="926" y="888"/>
                      <a:pt x="892" y="923"/>
                      <a:pt x="848" y="933"/>
                    </a:cubicBezTo>
                    <a:cubicBezTo>
                      <a:pt x="827" y="949"/>
                      <a:pt x="805" y="963"/>
                      <a:pt x="781" y="976"/>
                    </a:cubicBezTo>
                    <a:cubicBezTo>
                      <a:pt x="789" y="963"/>
                      <a:pt x="797" y="948"/>
                      <a:pt x="805" y="933"/>
                    </a:cubicBezTo>
                    <a:cubicBezTo>
                      <a:pt x="787" y="930"/>
                      <a:pt x="770" y="923"/>
                      <a:pt x="756" y="912"/>
                    </a:cubicBezTo>
                    <a:cubicBezTo>
                      <a:pt x="734" y="954"/>
                      <a:pt x="708" y="989"/>
                      <a:pt x="679" y="1014"/>
                    </a:cubicBezTo>
                    <a:cubicBezTo>
                      <a:pt x="653" y="1021"/>
                      <a:pt x="625" y="1025"/>
                      <a:pt x="597" y="1027"/>
                    </a:cubicBezTo>
                    <a:lnTo>
                      <a:pt x="597" y="816"/>
                    </a:lnTo>
                    <a:cubicBezTo>
                      <a:pt x="637" y="817"/>
                      <a:pt x="675" y="821"/>
                      <a:pt x="712" y="827"/>
                    </a:cubicBezTo>
                    <a:cubicBezTo>
                      <a:pt x="712" y="826"/>
                      <a:pt x="712" y="824"/>
                      <a:pt x="712" y="822"/>
                    </a:cubicBezTo>
                    <a:cubicBezTo>
                      <a:pt x="712" y="806"/>
                      <a:pt x="715" y="790"/>
                      <a:pt x="722" y="776"/>
                    </a:cubicBezTo>
                    <a:cubicBezTo>
                      <a:pt x="682" y="769"/>
                      <a:pt x="640" y="765"/>
                      <a:pt x="597" y="764"/>
                    </a:cubicBezTo>
                    <a:lnTo>
                      <a:pt x="597" y="598"/>
                    </a:lnTo>
                    <a:lnTo>
                      <a:pt x="831" y="598"/>
                    </a:lnTo>
                    <a:cubicBezTo>
                      <a:pt x="830" y="637"/>
                      <a:pt x="826" y="674"/>
                      <a:pt x="820" y="710"/>
                    </a:cubicBezTo>
                    <a:cubicBezTo>
                      <a:pt x="822" y="710"/>
                      <a:pt x="823" y="709"/>
                      <a:pt x="824" y="709"/>
                    </a:cubicBezTo>
                    <a:cubicBezTo>
                      <a:pt x="842" y="709"/>
                      <a:pt x="858" y="713"/>
                      <a:pt x="872" y="720"/>
                    </a:cubicBezTo>
                    <a:cubicBezTo>
                      <a:pt x="878" y="681"/>
                      <a:pt x="882" y="641"/>
                      <a:pt x="883" y="598"/>
                    </a:cubicBezTo>
                    <a:lnTo>
                      <a:pt x="975" y="598"/>
                    </a:lnTo>
                    <a:cubicBezTo>
                      <a:pt x="973" y="589"/>
                      <a:pt x="971" y="579"/>
                      <a:pt x="971" y="569"/>
                    </a:cubicBezTo>
                    <a:cubicBezTo>
                      <a:pt x="971" y="561"/>
                      <a:pt x="972" y="554"/>
                      <a:pt x="974" y="546"/>
                    </a:cubicBezTo>
                    <a:lnTo>
                      <a:pt x="883" y="546"/>
                    </a:lnTo>
                    <a:cubicBezTo>
                      <a:pt x="882" y="500"/>
                      <a:pt x="878" y="455"/>
                      <a:pt x="870" y="413"/>
                    </a:cubicBezTo>
                    <a:cubicBezTo>
                      <a:pt x="855" y="421"/>
                      <a:pt x="837" y="425"/>
                      <a:pt x="819" y="425"/>
                    </a:cubicBezTo>
                    <a:cubicBezTo>
                      <a:pt x="826" y="464"/>
                      <a:pt x="830" y="504"/>
                      <a:pt x="831" y="546"/>
                    </a:cubicBezTo>
                    <a:lnTo>
                      <a:pt x="597" y="546"/>
                    </a:lnTo>
                    <a:lnTo>
                      <a:pt x="597" y="377"/>
                    </a:lnTo>
                    <a:cubicBezTo>
                      <a:pt x="639" y="376"/>
                      <a:pt x="680" y="372"/>
                      <a:pt x="719" y="365"/>
                    </a:cubicBezTo>
                    <a:cubicBezTo>
                      <a:pt x="711" y="350"/>
                      <a:pt x="707" y="333"/>
                      <a:pt x="706" y="314"/>
                    </a:cubicBezTo>
                    <a:cubicBezTo>
                      <a:pt x="671" y="320"/>
                      <a:pt x="635" y="323"/>
                      <a:pt x="597" y="325"/>
                    </a:cubicBezTo>
                    <a:lnTo>
                      <a:pt x="597" y="118"/>
                    </a:lnTo>
                    <a:cubicBezTo>
                      <a:pt x="625" y="120"/>
                      <a:pt x="653" y="124"/>
                      <a:pt x="679" y="130"/>
                    </a:cubicBezTo>
                    <a:cubicBezTo>
                      <a:pt x="706" y="154"/>
                      <a:pt x="730" y="185"/>
                      <a:pt x="751" y="223"/>
                    </a:cubicBezTo>
                    <a:cubicBezTo>
                      <a:pt x="765" y="212"/>
                      <a:pt x="782" y="204"/>
                      <a:pt x="800" y="201"/>
                    </a:cubicBezTo>
                    <a:cubicBezTo>
                      <a:pt x="794" y="190"/>
                      <a:pt x="787" y="179"/>
                      <a:pt x="781" y="169"/>
                    </a:cubicBezTo>
                    <a:cubicBezTo>
                      <a:pt x="799" y="178"/>
                      <a:pt x="816" y="189"/>
                      <a:pt x="832" y="200"/>
                    </a:cubicBezTo>
                    <a:cubicBezTo>
                      <a:pt x="883" y="206"/>
                      <a:pt x="924" y="247"/>
                      <a:pt x="931" y="298"/>
                    </a:cubicBezTo>
                    <a:cubicBezTo>
                      <a:pt x="931" y="298"/>
                      <a:pt x="932" y="298"/>
                      <a:pt x="933" y="297"/>
                    </a:cubicBezTo>
                    <a:cubicBezTo>
                      <a:pt x="973" y="350"/>
                      <a:pt x="1002" y="412"/>
                      <a:pt x="1016" y="480"/>
                    </a:cubicBezTo>
                    <a:cubicBezTo>
                      <a:pt x="1035" y="465"/>
                      <a:pt x="1059" y="456"/>
                      <a:pt x="1084" y="456"/>
                    </a:cubicBezTo>
                    <a:cubicBezTo>
                      <a:pt x="1102" y="456"/>
                      <a:pt x="1118" y="461"/>
                      <a:pt x="1133" y="468"/>
                    </a:cubicBezTo>
                    <a:cubicBezTo>
                      <a:pt x="1084" y="202"/>
                      <a:pt x="851" y="0"/>
                      <a:pt x="571" y="0"/>
                    </a:cubicBezTo>
                    <a:cubicBezTo>
                      <a:pt x="432" y="0"/>
                      <a:pt x="304" y="50"/>
                      <a:pt x="205" y="133"/>
                    </a:cubicBezTo>
                    <a:cubicBezTo>
                      <a:pt x="246" y="143"/>
                      <a:pt x="279" y="176"/>
                      <a:pt x="289" y="217"/>
                    </a:cubicBezTo>
                    <a:cubicBezTo>
                      <a:pt x="311" y="199"/>
                      <a:pt x="336" y="182"/>
                      <a:pt x="362" y="169"/>
                    </a:cubicBezTo>
                    <a:cubicBezTo>
                      <a:pt x="341" y="202"/>
                      <a:pt x="322" y="240"/>
                      <a:pt x="307" y="282"/>
                    </a:cubicBezTo>
                    <a:cubicBezTo>
                      <a:pt x="300" y="280"/>
                      <a:pt x="294" y="277"/>
                      <a:pt x="287" y="275"/>
                    </a:cubicBezTo>
                    <a:cubicBezTo>
                      <a:pt x="282" y="292"/>
                      <a:pt x="273" y="308"/>
                      <a:pt x="261" y="320"/>
                    </a:cubicBezTo>
                    <a:cubicBezTo>
                      <a:pt x="271" y="324"/>
                      <a:pt x="280" y="328"/>
                      <a:pt x="291" y="332"/>
                    </a:cubicBezTo>
                    <a:cubicBezTo>
                      <a:pt x="279" y="372"/>
                      <a:pt x="271" y="416"/>
                      <a:pt x="265" y="461"/>
                    </a:cubicBezTo>
                    <a:cubicBezTo>
                      <a:pt x="272" y="460"/>
                      <a:pt x="279" y="459"/>
                      <a:pt x="286" y="459"/>
                    </a:cubicBezTo>
                    <a:cubicBezTo>
                      <a:pt x="297" y="459"/>
                      <a:pt x="308" y="461"/>
                      <a:pt x="318" y="464"/>
                    </a:cubicBezTo>
                    <a:cubicBezTo>
                      <a:pt x="323" y="423"/>
                      <a:pt x="331" y="384"/>
                      <a:pt x="342" y="348"/>
                    </a:cubicBezTo>
                    <a:cubicBezTo>
                      <a:pt x="405" y="365"/>
                      <a:pt x="474" y="375"/>
                      <a:pt x="545" y="377"/>
                    </a:cubicBezTo>
                    <a:lnTo>
                      <a:pt x="545" y="546"/>
                    </a:lnTo>
                    <a:lnTo>
                      <a:pt x="395" y="546"/>
                    </a:lnTo>
                    <a:cubicBezTo>
                      <a:pt x="397" y="555"/>
                      <a:pt x="398" y="563"/>
                      <a:pt x="398" y="572"/>
                    </a:cubicBezTo>
                    <a:cubicBezTo>
                      <a:pt x="398" y="581"/>
                      <a:pt x="397" y="590"/>
                      <a:pt x="395" y="598"/>
                    </a:cubicBezTo>
                    <a:lnTo>
                      <a:pt x="545" y="598"/>
                    </a:lnTo>
                    <a:lnTo>
                      <a:pt x="545" y="764"/>
                    </a:lnTo>
                    <a:cubicBezTo>
                      <a:pt x="474" y="766"/>
                      <a:pt x="404" y="776"/>
                      <a:pt x="341" y="793"/>
                    </a:cubicBezTo>
                    <a:cubicBezTo>
                      <a:pt x="331" y="758"/>
                      <a:pt x="323" y="720"/>
                      <a:pt x="318" y="680"/>
                    </a:cubicBezTo>
                    <a:cubicBezTo>
                      <a:pt x="308" y="683"/>
                      <a:pt x="297" y="685"/>
                      <a:pt x="286" y="685"/>
                    </a:cubicBezTo>
                    <a:cubicBezTo>
                      <a:pt x="279" y="685"/>
                      <a:pt x="272" y="684"/>
                      <a:pt x="265" y="683"/>
                    </a:cubicBezTo>
                    <a:cubicBezTo>
                      <a:pt x="271" y="727"/>
                      <a:pt x="279" y="770"/>
                      <a:pt x="290" y="809"/>
                    </a:cubicBezTo>
                    <a:cubicBezTo>
                      <a:pt x="261" y="819"/>
                      <a:pt x="233" y="831"/>
                      <a:pt x="208" y="845"/>
                    </a:cubicBezTo>
                    <a:cubicBezTo>
                      <a:pt x="156" y="775"/>
                      <a:pt x="123" y="690"/>
                      <a:pt x="118" y="598"/>
                    </a:cubicBezTo>
                    <a:lnTo>
                      <a:pt x="176" y="598"/>
                    </a:lnTo>
                    <a:cubicBezTo>
                      <a:pt x="174" y="590"/>
                      <a:pt x="173" y="581"/>
                      <a:pt x="173" y="572"/>
                    </a:cubicBezTo>
                    <a:cubicBezTo>
                      <a:pt x="173" y="563"/>
                      <a:pt x="174" y="555"/>
                      <a:pt x="176" y="546"/>
                    </a:cubicBezTo>
                    <a:lnTo>
                      <a:pt x="118" y="546"/>
                    </a:lnTo>
                    <a:cubicBezTo>
                      <a:pt x="122" y="478"/>
                      <a:pt x="141" y="413"/>
                      <a:pt x="172" y="356"/>
                    </a:cubicBezTo>
                    <a:cubicBezTo>
                      <a:pt x="129" y="353"/>
                      <a:pt x="92" y="326"/>
                      <a:pt x="76" y="288"/>
                    </a:cubicBezTo>
                    <a:cubicBezTo>
                      <a:pt x="27" y="372"/>
                      <a:pt x="0" y="469"/>
                      <a:pt x="0" y="572"/>
                    </a:cubicBezTo>
                    <a:cubicBezTo>
                      <a:pt x="0" y="888"/>
                      <a:pt x="256" y="1145"/>
                      <a:pt x="571" y="1145"/>
                    </a:cubicBezTo>
                    <a:cubicBezTo>
                      <a:pt x="853" y="1145"/>
                      <a:pt x="1088" y="939"/>
                      <a:pt x="1135" y="670"/>
                    </a:cubicBezTo>
                    <a:cubicBezTo>
                      <a:pt x="1119" y="678"/>
                      <a:pt x="1102" y="682"/>
                      <a:pt x="1084" y="682"/>
                    </a:cubicBezTo>
                    <a:cubicBezTo>
                      <a:pt x="1059" y="682"/>
                      <a:pt x="1036" y="674"/>
                      <a:pt x="1017" y="660"/>
                    </a:cubicBezTo>
                    <a:close/>
                    <a:moveTo>
                      <a:pt x="758" y="312"/>
                    </a:moveTo>
                    <a:cubicBezTo>
                      <a:pt x="758" y="346"/>
                      <a:pt x="785" y="373"/>
                      <a:pt x="819" y="373"/>
                    </a:cubicBezTo>
                    <a:cubicBezTo>
                      <a:pt x="852" y="373"/>
                      <a:pt x="879" y="346"/>
                      <a:pt x="879" y="312"/>
                    </a:cubicBezTo>
                    <a:cubicBezTo>
                      <a:pt x="879" y="279"/>
                      <a:pt x="852" y="252"/>
                      <a:pt x="819" y="252"/>
                    </a:cubicBezTo>
                    <a:cubicBezTo>
                      <a:pt x="785" y="252"/>
                      <a:pt x="758" y="279"/>
                      <a:pt x="758" y="312"/>
                    </a:cubicBezTo>
                    <a:close/>
                    <a:moveTo>
                      <a:pt x="179" y="304"/>
                    </a:moveTo>
                    <a:cubicBezTo>
                      <a:pt x="213" y="304"/>
                      <a:pt x="240" y="277"/>
                      <a:pt x="240" y="243"/>
                    </a:cubicBezTo>
                    <a:cubicBezTo>
                      <a:pt x="240" y="210"/>
                      <a:pt x="213" y="183"/>
                      <a:pt x="179" y="183"/>
                    </a:cubicBezTo>
                    <a:cubicBezTo>
                      <a:pt x="146" y="183"/>
                      <a:pt x="119" y="210"/>
                      <a:pt x="119" y="243"/>
                    </a:cubicBezTo>
                    <a:cubicBezTo>
                      <a:pt x="119" y="277"/>
                      <a:pt x="146" y="304"/>
                      <a:pt x="179" y="304"/>
                    </a:cubicBezTo>
                    <a:close/>
                    <a:moveTo>
                      <a:pt x="286" y="633"/>
                    </a:moveTo>
                    <a:cubicBezTo>
                      <a:pt x="319" y="633"/>
                      <a:pt x="346" y="606"/>
                      <a:pt x="346" y="572"/>
                    </a:cubicBezTo>
                    <a:cubicBezTo>
                      <a:pt x="346" y="539"/>
                      <a:pt x="319" y="512"/>
                      <a:pt x="286" y="512"/>
                    </a:cubicBezTo>
                    <a:cubicBezTo>
                      <a:pt x="252" y="512"/>
                      <a:pt x="225" y="539"/>
                      <a:pt x="225" y="572"/>
                    </a:cubicBezTo>
                    <a:cubicBezTo>
                      <a:pt x="225" y="606"/>
                      <a:pt x="252" y="633"/>
                      <a:pt x="286" y="633"/>
                    </a:cubicBezTo>
                    <a:close/>
                  </a:path>
                </a:pathLst>
              </a:custGeom>
              <a:solidFill>
                <a:schemeClr val="bg1">
                  <a:alpha val="100000"/>
                </a:schemeClr>
              </a:solidFill>
              <a:ln w="9525">
                <a:noFill/>
              </a:ln>
            </p:spPr>
            <p:txBody>
              <a:bodyPr/>
              <a:lstStyle/>
              <a:p>
                <a:pPr algn="just"/>
                <a:endParaRPr lang="zh-CN" altLang="en-US">
                  <a:latin typeface="Times New Roman" panose="02020603050405020304" charset="0"/>
                  <a:cs typeface="Times New Roman" panose="02020603050405020304" charset="0"/>
                </a:endParaRPr>
              </a:p>
            </p:txBody>
          </p:sp>
        </p:grpSp>
        <p:sp>
          <p:nvSpPr>
            <p:cNvPr id="15" name="文本框 13"/>
            <p:cNvSpPr txBox="1"/>
            <p:nvPr/>
          </p:nvSpPr>
          <p:spPr>
            <a:xfrm>
              <a:off x="2618" y="551"/>
              <a:ext cx="7179" cy="725"/>
            </a:xfrm>
            <a:prstGeom prst="rect">
              <a:avLst/>
            </a:prstGeom>
            <a:solidFill>
              <a:schemeClr val="accent2"/>
            </a:solidFill>
            <a:ln w="9525">
              <a:noFill/>
            </a:ln>
          </p:spPr>
          <p:txBody>
            <a:bodyPr wrap="square">
              <a:spAutoFit/>
            </a:bodyPr>
            <a:lstStyle/>
            <a:p>
              <a:pPr algn="just">
                <a:buFontTx/>
              </a:pPr>
              <a:r>
                <a:rPr lang="zh-CN" altLang="en-US" sz="24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Development Tendency </a:t>
              </a:r>
              <a:endParaRPr lang="en-US" altLang="zh-CN" sz="16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grpSp>
      <p:pic>
        <p:nvPicPr>
          <p:cNvPr id="13346" name="图片 1" descr="微信图片_20210409132158"/>
          <p:cNvPicPr>
            <a:picLocks noChangeAspect="1"/>
          </p:cNvPicPr>
          <p:nvPr/>
        </p:nvPicPr>
        <p:blipFill>
          <a:blip r:embed="rId1">
            <a:clrChange>
              <a:clrFrom>
                <a:srgbClr val="FFFFFF"/>
              </a:clrFrom>
              <a:clrTo>
                <a:srgbClr val="FFFFFF">
                  <a:alpha val="0"/>
                </a:srgbClr>
              </a:clrTo>
            </a:clrChange>
          </a:blip>
          <a:srcRect l="10522" t="29892" r="13202" b="44775"/>
          <a:stretch>
            <a:fillRect/>
          </a:stretch>
        </p:blipFill>
        <p:spPr>
          <a:xfrm>
            <a:off x="92710" y="5776595"/>
            <a:ext cx="2778760" cy="138049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indefinite" fill="hold"/>
                                        <p:tgtEl>
                                          <p:spTgt spid="1954"/>
                                        </p:tgtEl>
                                        <p:attrNameLst>
                                          <p:attrName>style.visibility</p:attrName>
                                        </p:attrNameLst>
                                      </p:cBhvr>
                                      <p:to>
                                        <p:strVal val="visible"/>
                                      </p:to>
                                    </p:set>
                                    <p:anim calcmode="lin" valueType="num">
                                      <p:cBhvr>
                                        <p:cTn id="7" dur="750" fill="hold"/>
                                        <p:tgtEl>
                                          <p:spTgt spid="1954"/>
                                        </p:tgtEl>
                                        <p:attrNameLst>
                                          <p:attrName>ppt_w</p:attrName>
                                        </p:attrNameLst>
                                      </p:cBhvr>
                                      <p:tavLst>
                                        <p:tav tm="0">
                                          <p:val>
                                            <p:fltVal val="0"/>
                                          </p:val>
                                        </p:tav>
                                        <p:tav tm="100000">
                                          <p:val>
                                            <p:strVal val="#ppt_w"/>
                                          </p:val>
                                        </p:tav>
                                      </p:tavLst>
                                    </p:anim>
                                    <p:anim calcmode="lin" valueType="num">
                                      <p:cBhvr>
                                        <p:cTn id="8" dur="750" fill="hold"/>
                                        <p:tgtEl>
                                          <p:spTgt spid="1954"/>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000" fill="hold">
                                          <p:stCondLst>
                                            <p:cond delay="0"/>
                                          </p:stCondLst>
                                        </p:cTn>
                                        <p:tgtEl>
                                          <p:spTgt spid="13346"/>
                                        </p:tgtEl>
                                        <p:attrNameLst>
                                          <p:attrName>style.visibility</p:attrName>
                                        </p:attrNameLst>
                                      </p:cBhvr>
                                      <p:to>
                                        <p:strVal val="visible"/>
                                      </p:to>
                                    </p:set>
                                    <p:anim calcmode="lin" valueType="num">
                                      <p:cBhvr additive="base">
                                        <p:cTn id="17" dur="1000" fill="hold"/>
                                        <p:tgtEl>
                                          <p:spTgt spid="13346"/>
                                        </p:tgtEl>
                                        <p:attrNameLst>
                                          <p:attrName>ppt_x</p:attrName>
                                        </p:attrNameLst>
                                      </p:cBhvr>
                                      <p:tavLst>
                                        <p:tav tm="0">
                                          <p:val>
                                            <p:strVal val="#ppt_x"/>
                                          </p:val>
                                        </p:tav>
                                        <p:tav tm="100000">
                                          <p:val>
                                            <p:strVal val="#ppt_x"/>
                                          </p:val>
                                        </p:tav>
                                      </p:tavLst>
                                    </p:anim>
                                    <p:anim calcmode="lin" valueType="num">
                                      <p:cBhvr additive="base">
                                        <p:cTn id="18" dur="1000" fill="hold"/>
                                        <p:tgtEl>
                                          <p:spTgt spid="133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4" grpId="0" bldLvl="0" animBg="1" advAuto="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4"/>
          <p:cNvGrpSpPr>
            <a:grpSpLocks noChangeAspect="1"/>
          </p:cNvGrpSpPr>
          <p:nvPr/>
        </p:nvGrpSpPr>
        <p:grpSpPr bwMode="auto">
          <a:xfrm>
            <a:off x="4307390" y="1672105"/>
            <a:ext cx="4249756" cy="3300520"/>
            <a:chOff x="2329" y="786"/>
            <a:chExt cx="3022" cy="2347"/>
          </a:xfrm>
        </p:grpSpPr>
        <p:sp>
          <p:nvSpPr>
            <p:cNvPr id="16" name="Freeform 5"/>
            <p:cNvSpPr/>
            <p:nvPr/>
          </p:nvSpPr>
          <p:spPr bwMode="auto">
            <a:xfrm>
              <a:off x="3462" y="1393"/>
              <a:ext cx="389"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1" fmla="*/ 0 w 10000"/>
                <a:gd name="connsiteY0-2" fmla="*/ 5342 h 6013"/>
                <a:gd name="connsiteX1-3" fmla="*/ 0 w 10000"/>
                <a:gd name="connsiteY1-4" fmla="*/ 5342 h 6013"/>
                <a:gd name="connsiteX2-5" fmla="*/ 5000 w 10000"/>
                <a:gd name="connsiteY2-6" fmla="*/ 6013 h 6013"/>
                <a:gd name="connsiteX3-7" fmla="*/ 5000 w 10000"/>
                <a:gd name="connsiteY3-8" fmla="*/ 6013 h 6013"/>
                <a:gd name="connsiteX4-9" fmla="*/ 10000 w 10000"/>
                <a:gd name="connsiteY4-10" fmla="*/ 5342 h 6013"/>
                <a:gd name="connsiteX5-11" fmla="*/ 10000 w 10000"/>
                <a:gd name="connsiteY5-12" fmla="*/ 5342 h 6013"/>
                <a:gd name="connsiteX6-13" fmla="*/ 10000 w 10000"/>
                <a:gd name="connsiteY6-14" fmla="*/ 0 h 60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ln>
          </p:spPr>
          <p:txBody>
            <a:bodyPr vert="horz" wrap="square" lIns="36159" tIns="18080" rIns="36159" bIns="18080" numCol="1" anchor="t" anchorCtr="0" compatLnSpc="1"/>
            <a:lstStyle/>
            <a:p>
              <a:pPr algn="just">
                <a:lnSpc>
                  <a:spcPct val="120000"/>
                </a:lnSpc>
              </a:pPr>
              <a:endParaRPr lang="en-US" sz="158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17" name="Freeform 6"/>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accent4"/>
            </a:solidFill>
            <a:ln>
              <a:noFill/>
            </a:ln>
          </p:spPr>
          <p:txBody>
            <a:bodyPr vert="horz" wrap="square" lIns="36159" tIns="18080" rIns="36159" bIns="18080" numCol="1" anchor="t" anchorCtr="0" compatLnSpc="1"/>
            <a:lstStyle/>
            <a:p>
              <a:pPr algn="just">
                <a:lnSpc>
                  <a:spcPct val="120000"/>
                </a:lnSpc>
              </a:pPr>
              <a:endParaRPr lang="en-US" sz="158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18" name="Freeform 7"/>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chemeClr val="accent1"/>
            </a:solidFill>
            <a:ln>
              <a:noFill/>
            </a:ln>
          </p:spPr>
          <p:txBody>
            <a:bodyPr vert="horz" wrap="square" lIns="36159" tIns="18080" rIns="36159" bIns="18080" numCol="1" anchor="t" anchorCtr="0" compatLnSpc="1"/>
            <a:lstStyle/>
            <a:p>
              <a:pPr algn="just">
                <a:lnSpc>
                  <a:spcPct val="120000"/>
                </a:lnSpc>
              </a:pPr>
              <a:endParaRPr lang="en-US" sz="158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19" name="Freeform 8"/>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chemeClr val="accent2"/>
            </a:solidFill>
            <a:ln>
              <a:noFill/>
            </a:ln>
          </p:spPr>
          <p:txBody>
            <a:bodyPr vert="horz" wrap="square" lIns="36159" tIns="18080" rIns="36159" bIns="18080" numCol="1" anchor="t" anchorCtr="0" compatLnSpc="1"/>
            <a:lstStyle/>
            <a:p>
              <a:pPr algn="just">
                <a:lnSpc>
                  <a:spcPct val="120000"/>
                </a:lnSpc>
              </a:pPr>
              <a:endParaRPr lang="en-US" sz="158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20" name="Freeform 9"/>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chemeClr val="accent3"/>
            </a:solidFill>
            <a:ln>
              <a:noFill/>
            </a:ln>
          </p:spPr>
          <p:txBody>
            <a:bodyPr vert="horz" wrap="square" lIns="36159" tIns="18080" rIns="36159" bIns="18080" numCol="1" anchor="t" anchorCtr="0" compatLnSpc="1"/>
            <a:lstStyle/>
            <a:p>
              <a:pPr algn="just">
                <a:lnSpc>
                  <a:spcPct val="120000"/>
                </a:lnSpc>
              </a:pPr>
              <a:endParaRPr lang="en-US" sz="158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grpSp>
      <p:sp>
        <p:nvSpPr>
          <p:cNvPr id="21" name="Text Placeholder 7"/>
          <p:cNvSpPr txBox="1"/>
          <p:nvPr/>
        </p:nvSpPr>
        <p:spPr>
          <a:xfrm>
            <a:off x="524510" y="1311910"/>
            <a:ext cx="2703195" cy="354330"/>
          </a:xfrm>
          <a:prstGeom prst="rect">
            <a:avLst/>
          </a:prstGeom>
        </p:spPr>
        <p:txBody>
          <a:bodyPr vert="horz" lIns="0" tIns="103884" rIns="0" bIns="103884" anchor="t"/>
          <a:lstStyle>
            <a:lvl1pPr marL="0" indent="0" algn="r"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lnSpc>
                <a:spcPts val="2400"/>
              </a:lnSpc>
              <a:spcAft>
                <a:spcPts val="1200"/>
              </a:spcAft>
            </a:pPr>
            <a:r>
              <a:rPr lang="zh-CN" altLang="en-US" sz="1800" b="0" dirty="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Service with good attitudes </a:t>
            </a:r>
            <a:endParaRPr lang="zh-CN" altLang="es-ES_tradnl" sz="1400" dirty="0">
              <a:solidFill>
                <a:schemeClr val="tx1"/>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22" name="Text Placeholder 2"/>
          <p:cNvSpPr txBox="1"/>
          <p:nvPr/>
        </p:nvSpPr>
        <p:spPr>
          <a:xfrm>
            <a:off x="182880" y="1784350"/>
            <a:ext cx="3869690" cy="2247900"/>
          </a:xfrm>
          <a:prstGeom prst="rect">
            <a:avLst/>
          </a:prstGeom>
        </p:spPr>
        <p:txBody>
          <a:bodyPr vert="horz" lIns="0" tIns="0" rIns="0" bIns="0"/>
          <a:lstStyle>
            <a:lvl1pPr marL="0" indent="0" algn="r"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indent="375920" algn="just">
              <a:lnSpc>
                <a:spcPts val="2400"/>
              </a:lnSpc>
              <a:extLst>
                <a:ext uri="{35155182-B16C-46BC-9424-99874614C6A1}">
                  <wpsdc:indentchars xmlns:wpsdc="http://www.wps.cn/officeDocument/2017/drawingmlCustomData" val="200" checksum="1557000878"/>
                </a:ext>
              </a:extLst>
            </a:pPr>
            <a:r>
              <a:rPr lang="zh-CN" altLang="en-US" sz="1475" dirty="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Methodist adheres to the idea of "always providing services sincerely". Providing you with 100% of professional and rigorous attitudes, high-quality and perfect services will always be the bridge of communication between us. We look forward to cooperating with you sincerely and creating a better future together. </a:t>
            </a:r>
            <a:endParaRPr lang="zh-CN" altLang="en-US" sz="1400" dirty="0">
              <a:solidFill>
                <a:schemeClr val="tx1"/>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25" name="Text Placeholder 7"/>
          <p:cNvSpPr txBox="1"/>
          <p:nvPr/>
        </p:nvSpPr>
        <p:spPr>
          <a:xfrm>
            <a:off x="8877816" y="1239850"/>
            <a:ext cx="1611069"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lnSpc>
                <a:spcPct val="120000"/>
              </a:lnSpc>
            </a:pPr>
            <a:r>
              <a:rPr lang="zh-CN" altLang="en-US" sz="1800" b="0" dirty="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Special services </a:t>
            </a:r>
            <a:endParaRPr lang="zh-CN" altLang="es-ES_tradnl" sz="1400" b="0" dirty="0">
              <a:solidFill>
                <a:schemeClr val="bg1">
                  <a:lumMod val="6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26" name="Text Placeholder 2"/>
          <p:cNvSpPr txBox="1"/>
          <p:nvPr/>
        </p:nvSpPr>
        <p:spPr>
          <a:xfrm>
            <a:off x="8791575" y="1784350"/>
            <a:ext cx="3715385" cy="2201545"/>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75920" algn="just">
              <a:lnSpc>
                <a:spcPts val="2400"/>
              </a:lnSpc>
              <a:buClrTx/>
              <a:buSzTx/>
              <a:extLst>
                <a:ext uri="{35155182-B16C-46BC-9424-99874614C6A1}">
                  <wpsdc:indentchars xmlns:wpsdc="http://www.wps.cn/officeDocument/2017/drawingmlCustomData" val="200" checksum="1557000878"/>
                </a:ext>
              </a:extLst>
            </a:pPr>
            <a:r>
              <a:rPr lang="zh-CN" altLang="en-US" sz="1475" dirty="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We provide one-stop service which can help many shippers handle many difficult formality problems, arrange the time, transportation route and mode reasonably and minimize the e-commerce logistics cost of import and export traders!</a:t>
            </a:r>
            <a:r>
              <a:rPr lang="zh-CN" altLang="en-US" sz="1475" dirty="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endParaRPr lang="zh-CN" altLang="en-US" sz="1475" dirty="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29" name="Text Placeholder 7"/>
          <p:cNvSpPr txBox="1"/>
          <p:nvPr/>
        </p:nvSpPr>
        <p:spPr>
          <a:xfrm>
            <a:off x="452755" y="3832225"/>
            <a:ext cx="2421255" cy="337185"/>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lnSpc>
                <a:spcPts val="2400"/>
              </a:lnSpc>
              <a:spcAft>
                <a:spcPts val="1200"/>
              </a:spcAft>
            </a:pPr>
            <a:r>
              <a:rPr lang="zh-CN" altLang="en-US" sz="1800" b="0" dirty="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Property safety service </a:t>
            </a:r>
            <a:endParaRPr lang="zh-CN" altLang="es-ES_tradnl" sz="1400" dirty="0">
              <a:solidFill>
                <a:schemeClr val="bg1">
                  <a:lumMod val="6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30" name="Text Placeholder 2"/>
          <p:cNvSpPr txBox="1"/>
          <p:nvPr/>
        </p:nvSpPr>
        <p:spPr>
          <a:xfrm>
            <a:off x="104140" y="4279900"/>
            <a:ext cx="3898900" cy="1867535"/>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75920" algn="just">
              <a:lnSpc>
                <a:spcPts val="2400"/>
              </a:lnSpc>
              <a:buClrTx/>
              <a:buSzTx/>
              <a:extLst>
                <a:ext uri="{35155182-B16C-46BC-9424-99874614C6A1}">
                  <wpsdc:indentchars xmlns:wpsdc="http://www.wps.cn/officeDocument/2017/drawingmlCustomData" val="200" checksum="1557000878"/>
                </a:ext>
              </a:extLst>
            </a:pPr>
            <a:r>
              <a:rPr lang="zh-CN" altLang="en-US" sz="1475" dirty="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Methodist insists on the transparent quotation. With normalized carrier contracts, payment by installment and international transportation insurance, Methodist makes every effort to guarantee property safety of each customer.</a:t>
            </a:r>
            <a:r>
              <a:rPr lang="zh-CN" altLang="en-US" sz="1475" dirty="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endParaRPr lang="zh-CN" altLang="en-US" sz="1475" dirty="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33" name="Text Placeholder 7"/>
          <p:cNvSpPr txBox="1"/>
          <p:nvPr/>
        </p:nvSpPr>
        <p:spPr>
          <a:xfrm>
            <a:off x="8877935" y="3814445"/>
            <a:ext cx="2455545" cy="354965"/>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lnSpc>
                <a:spcPts val="2400"/>
              </a:lnSpc>
              <a:spcAft>
                <a:spcPts val="1200"/>
              </a:spcAft>
            </a:pPr>
            <a:r>
              <a:rPr lang="zh-CN" altLang="en-US" sz="1800" b="0" dirty="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Professional services </a:t>
            </a:r>
            <a:endParaRPr lang="zh-CN" altLang="es-ES_tradnl" sz="1400" b="0" dirty="0">
              <a:solidFill>
                <a:schemeClr val="bg1">
                  <a:lumMod val="6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34" name="Text Placeholder 2"/>
          <p:cNvSpPr txBox="1"/>
          <p:nvPr/>
        </p:nvSpPr>
        <p:spPr>
          <a:xfrm>
            <a:off x="8791575" y="4336415"/>
            <a:ext cx="3943350" cy="2555875"/>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75920" algn="just">
              <a:lnSpc>
                <a:spcPts val="2400"/>
              </a:lnSpc>
              <a:buClrTx/>
              <a:buSzTx/>
              <a:extLst>
                <a:ext uri="{35155182-B16C-46BC-9424-99874614C6A1}">
                  <wpsdc:indentchars xmlns:wpsdc="http://www.wps.cn/officeDocument/2017/drawingmlCustomData" val="200" checksum="1557000878"/>
                </a:ext>
              </a:extLst>
            </a:pPr>
            <a:r>
              <a:rPr lang="zh-CN" altLang="en-US" sz="1475" dirty="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Relying on stable, reliable and safe operation network, scientific resource integration and advanced management technology, Methodist has won the high recognition of customers, and has established stable cooperative relations with many domestic and overseas enterprises to provide them with high-quality logistics services and competitive transportation prices, winning high praise and reputation from customers.</a:t>
            </a:r>
            <a:r>
              <a:rPr lang="zh-CN" altLang="en-US" sz="1475" dirty="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endParaRPr lang="zh-CN" altLang="en-US" sz="1475" dirty="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grpSp>
        <p:nvGrpSpPr>
          <p:cNvPr id="5" name="组合 4"/>
          <p:cNvGrpSpPr/>
          <p:nvPr/>
        </p:nvGrpSpPr>
        <p:grpSpPr>
          <a:xfrm>
            <a:off x="4125595" y="1328420"/>
            <a:ext cx="4395470" cy="3710940"/>
            <a:chOff x="6831" y="3385"/>
            <a:chExt cx="6922" cy="5844"/>
          </a:xfrm>
        </p:grpSpPr>
        <p:sp>
          <p:nvSpPr>
            <p:cNvPr id="23" name="Rounded Rectangle 11"/>
            <p:cNvSpPr>
              <a:spLocks noChangeAspect="1"/>
            </p:cNvSpPr>
            <p:nvPr/>
          </p:nvSpPr>
          <p:spPr>
            <a:xfrm>
              <a:off x="6912" y="3385"/>
              <a:ext cx="1196" cy="1197"/>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a:solidFill>
                  <a:schemeClr val="tx1"/>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24" name="Text Placeholder 7"/>
            <p:cNvSpPr txBox="1"/>
            <p:nvPr/>
          </p:nvSpPr>
          <p:spPr>
            <a:xfrm>
              <a:off x="7007" y="3536"/>
              <a:ext cx="968" cy="79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lnSpc>
                  <a:spcPct val="120000"/>
                </a:lnSpc>
                <a:spcAft>
                  <a:spcPts val="0"/>
                </a:spcAft>
              </a:pPr>
              <a:r>
                <a:rPr lang="es-ES_tradnl" dirty="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01</a:t>
              </a:r>
              <a:r>
                <a:rPr lang="es-ES_tradnl" dirty="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endParaRPr lang="es-ES_tradnl" dirty="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27" name="Rounded Rectangle 23"/>
            <p:cNvSpPr>
              <a:spLocks noChangeAspect="1"/>
            </p:cNvSpPr>
            <p:nvPr/>
          </p:nvSpPr>
          <p:spPr>
            <a:xfrm>
              <a:off x="12557" y="3385"/>
              <a:ext cx="1196" cy="1197"/>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a:solidFill>
                  <a:schemeClr val="tx1"/>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28" name="Text Placeholder 7"/>
            <p:cNvSpPr txBox="1"/>
            <p:nvPr/>
          </p:nvSpPr>
          <p:spPr>
            <a:xfrm>
              <a:off x="12653" y="3536"/>
              <a:ext cx="968" cy="79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lnSpc>
                  <a:spcPct val="120000"/>
                </a:lnSpc>
                <a:spcAft>
                  <a:spcPts val="0"/>
                </a:spcAft>
              </a:pPr>
              <a:r>
                <a:rPr lang="es-ES_tradnl" dirty="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02</a:t>
              </a:r>
              <a:r>
                <a:rPr lang="es-ES_tradnl" dirty="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endParaRPr lang="es-ES_tradnl" dirty="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31" name="Rounded Rectangle 27"/>
            <p:cNvSpPr>
              <a:spLocks noChangeAspect="1"/>
            </p:cNvSpPr>
            <p:nvPr/>
          </p:nvSpPr>
          <p:spPr>
            <a:xfrm>
              <a:off x="6831" y="8033"/>
              <a:ext cx="1196" cy="1197"/>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a:solidFill>
                  <a:schemeClr val="tx1"/>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35" name="Rounded Rectangle 16"/>
            <p:cNvSpPr>
              <a:spLocks noChangeAspect="1"/>
            </p:cNvSpPr>
            <p:nvPr/>
          </p:nvSpPr>
          <p:spPr>
            <a:xfrm>
              <a:off x="12557" y="8033"/>
              <a:ext cx="1196" cy="1197"/>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a:solidFill>
                  <a:schemeClr val="tx1"/>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36" name="Text Placeholder 7"/>
            <p:cNvSpPr txBox="1"/>
            <p:nvPr/>
          </p:nvSpPr>
          <p:spPr>
            <a:xfrm>
              <a:off x="12653" y="8185"/>
              <a:ext cx="968" cy="79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lnSpc>
                  <a:spcPct val="120000"/>
                </a:lnSpc>
                <a:spcAft>
                  <a:spcPts val="0"/>
                </a:spcAft>
              </a:pPr>
              <a:r>
                <a:rPr lang="es-ES_tradnl" dirty="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04</a:t>
              </a:r>
              <a:r>
                <a:rPr lang="es-ES_tradnl" dirty="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endParaRPr lang="es-ES_tradnl" dirty="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grpSp>
      <p:grpSp>
        <p:nvGrpSpPr>
          <p:cNvPr id="4" name="组合 3"/>
          <p:cNvGrpSpPr/>
          <p:nvPr/>
        </p:nvGrpSpPr>
        <p:grpSpPr>
          <a:xfrm>
            <a:off x="157480" y="133350"/>
            <a:ext cx="6063615" cy="930910"/>
            <a:chOff x="248" y="210"/>
            <a:chExt cx="9549" cy="1466"/>
          </a:xfrm>
        </p:grpSpPr>
        <p:grpSp>
          <p:nvGrpSpPr>
            <p:cNvPr id="9" name="组合 8"/>
            <p:cNvGrpSpPr/>
            <p:nvPr/>
          </p:nvGrpSpPr>
          <p:grpSpPr>
            <a:xfrm>
              <a:off x="248" y="210"/>
              <a:ext cx="9538" cy="1466"/>
              <a:chOff x="248" y="210"/>
              <a:chExt cx="9538" cy="1466"/>
            </a:xfrm>
          </p:grpSpPr>
          <p:sp>
            <p:nvSpPr>
              <p:cNvPr id="14" name="矩形 10"/>
              <p:cNvSpPr/>
              <p:nvPr/>
            </p:nvSpPr>
            <p:spPr>
              <a:xfrm>
                <a:off x="1916" y="551"/>
                <a:ext cx="7870" cy="981"/>
              </a:xfrm>
              <a:prstGeom prst="rect">
                <a:avLst/>
              </a:prstGeom>
              <a:solidFill>
                <a:schemeClr val="accent2"/>
              </a:solidFill>
              <a:ln w="9525">
                <a:noFill/>
              </a:ln>
            </p:spPr>
            <p:txBody>
              <a:bodyPr anchor="ctr" anchorCtr="0"/>
              <a:lstStyle/>
              <a:p>
                <a:pPr algn="just" eaLnBrk="1" hangingPunct="1"/>
                <a:endParaRPr lang="zh-CN" altLang="en-US" dirty="0">
                  <a:solidFill>
                    <a:srgbClr val="FFFFFF"/>
                  </a:solidFill>
                  <a:latin typeface="Times New Roman" panose="02020603050405020304" charset="0"/>
                  <a:cs typeface="Times New Roman" panose="02020603050405020304" charset="0"/>
                </a:endParaRPr>
              </a:p>
            </p:txBody>
          </p:sp>
          <p:sp>
            <p:nvSpPr>
              <p:cNvPr id="12" name="Freeform 6"/>
              <p:cNvSpPr/>
              <p:nvPr/>
            </p:nvSpPr>
            <p:spPr>
              <a:xfrm>
                <a:off x="248" y="210"/>
                <a:ext cx="2370" cy="1467"/>
              </a:xfrm>
              <a:custGeom>
                <a:avLst/>
                <a:gdLst/>
                <a:ahLst/>
                <a:cxnLst>
                  <a:cxn ang="0">
                    <a:pos x="2147483647" y="0"/>
                  </a:cxn>
                  <a:cxn ang="0">
                    <a:pos x="2147483647" y="0"/>
                  </a:cxn>
                  <a:cxn ang="0">
                    <a:pos x="2147483647" y="2147483647"/>
                  </a:cxn>
                  <a:cxn ang="0">
                    <a:pos x="0" y="2147483647"/>
                  </a:cxn>
                  <a:cxn ang="0">
                    <a:pos x="2147483647" y="0"/>
                  </a:cxn>
                </a:cxnLst>
                <a:rect l="0" t="0" r="0" b="0"/>
                <a:pathLst>
                  <a:path w="1535" h="907">
                    <a:moveTo>
                      <a:pt x="7" y="0"/>
                    </a:moveTo>
                    <a:lnTo>
                      <a:pt x="1535" y="0"/>
                    </a:lnTo>
                    <a:lnTo>
                      <a:pt x="1218" y="907"/>
                    </a:lnTo>
                    <a:lnTo>
                      <a:pt x="0" y="907"/>
                    </a:lnTo>
                    <a:lnTo>
                      <a:pt x="7" y="0"/>
                    </a:lnTo>
                    <a:close/>
                  </a:path>
                </a:pathLst>
              </a:custGeom>
              <a:solidFill>
                <a:schemeClr val="accent2"/>
              </a:solidFill>
              <a:ln w="9525">
                <a:noFill/>
              </a:ln>
              <a:effectLst>
                <a:outerShdw dist="63500" dir="2699999" sx="100999" sy="100999" algn="tl" rotWithShape="0">
                  <a:srgbClr val="0D0D0D">
                    <a:alpha val="39000"/>
                  </a:srgbClr>
                </a:outerShdw>
              </a:effectLst>
            </p:spPr>
            <p:txBody>
              <a:bodyPr/>
              <a:lstStyle/>
              <a:p>
                <a:pPr algn="just"/>
                <a:endParaRPr lang="zh-CN" altLang="en-US">
                  <a:latin typeface="Times New Roman" panose="02020603050405020304" charset="0"/>
                  <a:cs typeface="Times New Roman" panose="02020603050405020304" charset="0"/>
                </a:endParaRPr>
              </a:p>
            </p:txBody>
          </p:sp>
          <p:sp>
            <p:nvSpPr>
              <p:cNvPr id="13" name="Freeform 14"/>
              <p:cNvSpPr>
                <a:spLocks noEditPoints="1"/>
              </p:cNvSpPr>
              <p:nvPr/>
            </p:nvSpPr>
            <p:spPr>
              <a:xfrm>
                <a:off x="847" y="380"/>
                <a:ext cx="1069" cy="104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145" h="1145">
                    <a:moveTo>
                      <a:pt x="1084" y="509"/>
                    </a:moveTo>
                    <a:cubicBezTo>
                      <a:pt x="1051" y="509"/>
                      <a:pt x="1024" y="536"/>
                      <a:pt x="1024" y="569"/>
                    </a:cubicBezTo>
                    <a:cubicBezTo>
                      <a:pt x="1024" y="603"/>
                      <a:pt x="1051" y="630"/>
                      <a:pt x="1084" y="630"/>
                    </a:cubicBezTo>
                    <a:cubicBezTo>
                      <a:pt x="1117" y="630"/>
                      <a:pt x="1145" y="603"/>
                      <a:pt x="1145" y="569"/>
                    </a:cubicBezTo>
                    <a:cubicBezTo>
                      <a:pt x="1145" y="536"/>
                      <a:pt x="1117" y="509"/>
                      <a:pt x="1084" y="509"/>
                    </a:cubicBezTo>
                    <a:close/>
                    <a:moveTo>
                      <a:pt x="824" y="762"/>
                    </a:moveTo>
                    <a:cubicBezTo>
                      <a:pt x="791" y="762"/>
                      <a:pt x="764" y="789"/>
                      <a:pt x="764" y="822"/>
                    </a:cubicBezTo>
                    <a:cubicBezTo>
                      <a:pt x="764" y="856"/>
                      <a:pt x="791" y="883"/>
                      <a:pt x="824" y="883"/>
                    </a:cubicBezTo>
                    <a:cubicBezTo>
                      <a:pt x="858" y="883"/>
                      <a:pt x="885" y="856"/>
                      <a:pt x="885" y="822"/>
                    </a:cubicBezTo>
                    <a:cubicBezTo>
                      <a:pt x="885" y="789"/>
                      <a:pt x="858" y="762"/>
                      <a:pt x="824" y="762"/>
                    </a:cubicBezTo>
                    <a:close/>
                    <a:moveTo>
                      <a:pt x="545" y="325"/>
                    </a:moveTo>
                    <a:cubicBezTo>
                      <a:pt x="479" y="323"/>
                      <a:pt x="416" y="314"/>
                      <a:pt x="358" y="298"/>
                    </a:cubicBezTo>
                    <a:cubicBezTo>
                      <a:pt x="384" y="226"/>
                      <a:pt x="421" y="168"/>
                      <a:pt x="463" y="130"/>
                    </a:cubicBezTo>
                    <a:cubicBezTo>
                      <a:pt x="490" y="124"/>
                      <a:pt x="517" y="120"/>
                      <a:pt x="545" y="118"/>
                    </a:cubicBezTo>
                    <a:lnTo>
                      <a:pt x="545" y="325"/>
                    </a:lnTo>
                    <a:close/>
                    <a:moveTo>
                      <a:pt x="545" y="1027"/>
                    </a:moveTo>
                    <a:cubicBezTo>
                      <a:pt x="517" y="1025"/>
                      <a:pt x="490" y="1021"/>
                      <a:pt x="463" y="1014"/>
                    </a:cubicBezTo>
                    <a:cubicBezTo>
                      <a:pt x="420" y="976"/>
                      <a:pt x="383" y="917"/>
                      <a:pt x="356" y="843"/>
                    </a:cubicBezTo>
                    <a:cubicBezTo>
                      <a:pt x="415" y="827"/>
                      <a:pt x="479" y="818"/>
                      <a:pt x="545" y="816"/>
                    </a:cubicBezTo>
                    <a:lnTo>
                      <a:pt x="545" y="1027"/>
                    </a:lnTo>
                    <a:close/>
                    <a:moveTo>
                      <a:pt x="242" y="886"/>
                    </a:moveTo>
                    <a:cubicBezTo>
                      <a:pt x="262" y="876"/>
                      <a:pt x="283" y="867"/>
                      <a:pt x="305" y="859"/>
                    </a:cubicBezTo>
                    <a:cubicBezTo>
                      <a:pt x="321" y="903"/>
                      <a:pt x="340" y="942"/>
                      <a:pt x="362" y="976"/>
                    </a:cubicBezTo>
                    <a:cubicBezTo>
                      <a:pt x="317" y="953"/>
                      <a:pt x="277" y="922"/>
                      <a:pt x="242" y="886"/>
                    </a:cubicBezTo>
                    <a:close/>
                    <a:moveTo>
                      <a:pt x="1017" y="660"/>
                    </a:moveTo>
                    <a:cubicBezTo>
                      <a:pt x="1004" y="728"/>
                      <a:pt x="975" y="791"/>
                      <a:pt x="935" y="845"/>
                    </a:cubicBezTo>
                    <a:cubicBezTo>
                      <a:pt x="935" y="845"/>
                      <a:pt x="935" y="845"/>
                      <a:pt x="935" y="845"/>
                    </a:cubicBezTo>
                    <a:cubicBezTo>
                      <a:pt x="926" y="888"/>
                      <a:pt x="892" y="923"/>
                      <a:pt x="848" y="933"/>
                    </a:cubicBezTo>
                    <a:cubicBezTo>
                      <a:pt x="827" y="949"/>
                      <a:pt x="805" y="963"/>
                      <a:pt x="781" y="976"/>
                    </a:cubicBezTo>
                    <a:cubicBezTo>
                      <a:pt x="789" y="963"/>
                      <a:pt x="797" y="948"/>
                      <a:pt x="805" y="933"/>
                    </a:cubicBezTo>
                    <a:cubicBezTo>
                      <a:pt x="787" y="930"/>
                      <a:pt x="770" y="923"/>
                      <a:pt x="756" y="912"/>
                    </a:cubicBezTo>
                    <a:cubicBezTo>
                      <a:pt x="734" y="954"/>
                      <a:pt x="708" y="989"/>
                      <a:pt x="679" y="1014"/>
                    </a:cubicBezTo>
                    <a:cubicBezTo>
                      <a:pt x="653" y="1021"/>
                      <a:pt x="625" y="1025"/>
                      <a:pt x="597" y="1027"/>
                    </a:cubicBezTo>
                    <a:lnTo>
                      <a:pt x="597" y="816"/>
                    </a:lnTo>
                    <a:cubicBezTo>
                      <a:pt x="637" y="817"/>
                      <a:pt x="675" y="821"/>
                      <a:pt x="712" y="827"/>
                    </a:cubicBezTo>
                    <a:cubicBezTo>
                      <a:pt x="712" y="826"/>
                      <a:pt x="712" y="824"/>
                      <a:pt x="712" y="822"/>
                    </a:cubicBezTo>
                    <a:cubicBezTo>
                      <a:pt x="712" y="806"/>
                      <a:pt x="715" y="790"/>
                      <a:pt x="722" y="776"/>
                    </a:cubicBezTo>
                    <a:cubicBezTo>
                      <a:pt x="682" y="769"/>
                      <a:pt x="640" y="765"/>
                      <a:pt x="597" y="764"/>
                    </a:cubicBezTo>
                    <a:lnTo>
                      <a:pt x="597" y="598"/>
                    </a:lnTo>
                    <a:lnTo>
                      <a:pt x="831" y="598"/>
                    </a:lnTo>
                    <a:cubicBezTo>
                      <a:pt x="830" y="637"/>
                      <a:pt x="826" y="674"/>
                      <a:pt x="820" y="710"/>
                    </a:cubicBezTo>
                    <a:cubicBezTo>
                      <a:pt x="822" y="710"/>
                      <a:pt x="823" y="709"/>
                      <a:pt x="824" y="709"/>
                    </a:cubicBezTo>
                    <a:cubicBezTo>
                      <a:pt x="842" y="709"/>
                      <a:pt x="858" y="713"/>
                      <a:pt x="872" y="720"/>
                    </a:cubicBezTo>
                    <a:cubicBezTo>
                      <a:pt x="878" y="681"/>
                      <a:pt x="882" y="641"/>
                      <a:pt x="883" y="598"/>
                    </a:cubicBezTo>
                    <a:lnTo>
                      <a:pt x="975" y="598"/>
                    </a:lnTo>
                    <a:cubicBezTo>
                      <a:pt x="973" y="589"/>
                      <a:pt x="971" y="579"/>
                      <a:pt x="971" y="569"/>
                    </a:cubicBezTo>
                    <a:cubicBezTo>
                      <a:pt x="971" y="561"/>
                      <a:pt x="972" y="554"/>
                      <a:pt x="974" y="546"/>
                    </a:cubicBezTo>
                    <a:lnTo>
                      <a:pt x="883" y="546"/>
                    </a:lnTo>
                    <a:cubicBezTo>
                      <a:pt x="882" y="500"/>
                      <a:pt x="878" y="455"/>
                      <a:pt x="870" y="413"/>
                    </a:cubicBezTo>
                    <a:cubicBezTo>
                      <a:pt x="855" y="421"/>
                      <a:pt x="837" y="425"/>
                      <a:pt x="819" y="425"/>
                    </a:cubicBezTo>
                    <a:cubicBezTo>
                      <a:pt x="826" y="464"/>
                      <a:pt x="830" y="504"/>
                      <a:pt x="831" y="546"/>
                    </a:cubicBezTo>
                    <a:lnTo>
                      <a:pt x="597" y="546"/>
                    </a:lnTo>
                    <a:lnTo>
                      <a:pt x="597" y="377"/>
                    </a:lnTo>
                    <a:cubicBezTo>
                      <a:pt x="639" y="376"/>
                      <a:pt x="680" y="372"/>
                      <a:pt x="719" y="365"/>
                    </a:cubicBezTo>
                    <a:cubicBezTo>
                      <a:pt x="711" y="350"/>
                      <a:pt x="707" y="333"/>
                      <a:pt x="706" y="314"/>
                    </a:cubicBezTo>
                    <a:cubicBezTo>
                      <a:pt x="671" y="320"/>
                      <a:pt x="635" y="323"/>
                      <a:pt x="597" y="325"/>
                    </a:cubicBezTo>
                    <a:lnTo>
                      <a:pt x="597" y="118"/>
                    </a:lnTo>
                    <a:cubicBezTo>
                      <a:pt x="625" y="120"/>
                      <a:pt x="653" y="124"/>
                      <a:pt x="679" y="130"/>
                    </a:cubicBezTo>
                    <a:cubicBezTo>
                      <a:pt x="706" y="154"/>
                      <a:pt x="730" y="185"/>
                      <a:pt x="751" y="223"/>
                    </a:cubicBezTo>
                    <a:cubicBezTo>
                      <a:pt x="765" y="212"/>
                      <a:pt x="782" y="204"/>
                      <a:pt x="800" y="201"/>
                    </a:cubicBezTo>
                    <a:cubicBezTo>
                      <a:pt x="794" y="190"/>
                      <a:pt x="787" y="179"/>
                      <a:pt x="781" y="169"/>
                    </a:cubicBezTo>
                    <a:cubicBezTo>
                      <a:pt x="799" y="178"/>
                      <a:pt x="816" y="189"/>
                      <a:pt x="832" y="200"/>
                    </a:cubicBezTo>
                    <a:cubicBezTo>
                      <a:pt x="883" y="206"/>
                      <a:pt x="924" y="247"/>
                      <a:pt x="931" y="298"/>
                    </a:cubicBezTo>
                    <a:cubicBezTo>
                      <a:pt x="931" y="298"/>
                      <a:pt x="932" y="298"/>
                      <a:pt x="933" y="297"/>
                    </a:cubicBezTo>
                    <a:cubicBezTo>
                      <a:pt x="973" y="350"/>
                      <a:pt x="1002" y="412"/>
                      <a:pt x="1016" y="480"/>
                    </a:cubicBezTo>
                    <a:cubicBezTo>
                      <a:pt x="1035" y="465"/>
                      <a:pt x="1059" y="456"/>
                      <a:pt x="1084" y="456"/>
                    </a:cubicBezTo>
                    <a:cubicBezTo>
                      <a:pt x="1102" y="456"/>
                      <a:pt x="1118" y="461"/>
                      <a:pt x="1133" y="468"/>
                    </a:cubicBezTo>
                    <a:cubicBezTo>
                      <a:pt x="1084" y="202"/>
                      <a:pt x="851" y="0"/>
                      <a:pt x="571" y="0"/>
                    </a:cubicBezTo>
                    <a:cubicBezTo>
                      <a:pt x="432" y="0"/>
                      <a:pt x="304" y="50"/>
                      <a:pt x="205" y="133"/>
                    </a:cubicBezTo>
                    <a:cubicBezTo>
                      <a:pt x="246" y="143"/>
                      <a:pt x="279" y="176"/>
                      <a:pt x="289" y="217"/>
                    </a:cubicBezTo>
                    <a:cubicBezTo>
                      <a:pt x="311" y="199"/>
                      <a:pt x="336" y="182"/>
                      <a:pt x="362" y="169"/>
                    </a:cubicBezTo>
                    <a:cubicBezTo>
                      <a:pt x="341" y="202"/>
                      <a:pt x="322" y="240"/>
                      <a:pt x="307" y="282"/>
                    </a:cubicBezTo>
                    <a:cubicBezTo>
                      <a:pt x="300" y="280"/>
                      <a:pt x="294" y="277"/>
                      <a:pt x="287" y="275"/>
                    </a:cubicBezTo>
                    <a:cubicBezTo>
                      <a:pt x="282" y="292"/>
                      <a:pt x="273" y="308"/>
                      <a:pt x="261" y="320"/>
                    </a:cubicBezTo>
                    <a:cubicBezTo>
                      <a:pt x="271" y="324"/>
                      <a:pt x="280" y="328"/>
                      <a:pt x="291" y="332"/>
                    </a:cubicBezTo>
                    <a:cubicBezTo>
                      <a:pt x="279" y="372"/>
                      <a:pt x="271" y="416"/>
                      <a:pt x="265" y="461"/>
                    </a:cubicBezTo>
                    <a:cubicBezTo>
                      <a:pt x="272" y="460"/>
                      <a:pt x="279" y="459"/>
                      <a:pt x="286" y="459"/>
                    </a:cubicBezTo>
                    <a:cubicBezTo>
                      <a:pt x="297" y="459"/>
                      <a:pt x="308" y="461"/>
                      <a:pt x="318" y="464"/>
                    </a:cubicBezTo>
                    <a:cubicBezTo>
                      <a:pt x="323" y="423"/>
                      <a:pt x="331" y="384"/>
                      <a:pt x="342" y="348"/>
                    </a:cubicBezTo>
                    <a:cubicBezTo>
                      <a:pt x="405" y="365"/>
                      <a:pt x="474" y="375"/>
                      <a:pt x="545" y="377"/>
                    </a:cubicBezTo>
                    <a:lnTo>
                      <a:pt x="545" y="546"/>
                    </a:lnTo>
                    <a:lnTo>
                      <a:pt x="395" y="546"/>
                    </a:lnTo>
                    <a:cubicBezTo>
                      <a:pt x="397" y="555"/>
                      <a:pt x="398" y="563"/>
                      <a:pt x="398" y="572"/>
                    </a:cubicBezTo>
                    <a:cubicBezTo>
                      <a:pt x="398" y="581"/>
                      <a:pt x="397" y="590"/>
                      <a:pt x="395" y="598"/>
                    </a:cubicBezTo>
                    <a:lnTo>
                      <a:pt x="545" y="598"/>
                    </a:lnTo>
                    <a:lnTo>
                      <a:pt x="545" y="764"/>
                    </a:lnTo>
                    <a:cubicBezTo>
                      <a:pt x="474" y="766"/>
                      <a:pt x="404" y="776"/>
                      <a:pt x="341" y="793"/>
                    </a:cubicBezTo>
                    <a:cubicBezTo>
                      <a:pt x="331" y="758"/>
                      <a:pt x="323" y="720"/>
                      <a:pt x="318" y="680"/>
                    </a:cubicBezTo>
                    <a:cubicBezTo>
                      <a:pt x="308" y="683"/>
                      <a:pt x="297" y="685"/>
                      <a:pt x="286" y="685"/>
                    </a:cubicBezTo>
                    <a:cubicBezTo>
                      <a:pt x="279" y="685"/>
                      <a:pt x="272" y="684"/>
                      <a:pt x="265" y="683"/>
                    </a:cubicBezTo>
                    <a:cubicBezTo>
                      <a:pt x="271" y="727"/>
                      <a:pt x="279" y="770"/>
                      <a:pt x="290" y="809"/>
                    </a:cubicBezTo>
                    <a:cubicBezTo>
                      <a:pt x="261" y="819"/>
                      <a:pt x="233" y="831"/>
                      <a:pt x="208" y="845"/>
                    </a:cubicBezTo>
                    <a:cubicBezTo>
                      <a:pt x="156" y="775"/>
                      <a:pt x="123" y="690"/>
                      <a:pt x="118" y="598"/>
                    </a:cubicBezTo>
                    <a:lnTo>
                      <a:pt x="176" y="598"/>
                    </a:lnTo>
                    <a:cubicBezTo>
                      <a:pt x="174" y="590"/>
                      <a:pt x="173" y="581"/>
                      <a:pt x="173" y="572"/>
                    </a:cubicBezTo>
                    <a:cubicBezTo>
                      <a:pt x="173" y="563"/>
                      <a:pt x="174" y="555"/>
                      <a:pt x="176" y="546"/>
                    </a:cubicBezTo>
                    <a:lnTo>
                      <a:pt x="118" y="546"/>
                    </a:lnTo>
                    <a:cubicBezTo>
                      <a:pt x="122" y="478"/>
                      <a:pt x="141" y="413"/>
                      <a:pt x="172" y="356"/>
                    </a:cubicBezTo>
                    <a:cubicBezTo>
                      <a:pt x="129" y="353"/>
                      <a:pt x="92" y="326"/>
                      <a:pt x="76" y="288"/>
                    </a:cubicBezTo>
                    <a:cubicBezTo>
                      <a:pt x="27" y="372"/>
                      <a:pt x="0" y="469"/>
                      <a:pt x="0" y="572"/>
                    </a:cubicBezTo>
                    <a:cubicBezTo>
                      <a:pt x="0" y="888"/>
                      <a:pt x="256" y="1145"/>
                      <a:pt x="571" y="1145"/>
                    </a:cubicBezTo>
                    <a:cubicBezTo>
                      <a:pt x="853" y="1145"/>
                      <a:pt x="1088" y="939"/>
                      <a:pt x="1135" y="670"/>
                    </a:cubicBezTo>
                    <a:cubicBezTo>
                      <a:pt x="1119" y="678"/>
                      <a:pt x="1102" y="682"/>
                      <a:pt x="1084" y="682"/>
                    </a:cubicBezTo>
                    <a:cubicBezTo>
                      <a:pt x="1059" y="682"/>
                      <a:pt x="1036" y="674"/>
                      <a:pt x="1017" y="660"/>
                    </a:cubicBezTo>
                    <a:close/>
                    <a:moveTo>
                      <a:pt x="758" y="312"/>
                    </a:moveTo>
                    <a:cubicBezTo>
                      <a:pt x="758" y="346"/>
                      <a:pt x="785" y="373"/>
                      <a:pt x="819" y="373"/>
                    </a:cubicBezTo>
                    <a:cubicBezTo>
                      <a:pt x="852" y="373"/>
                      <a:pt x="879" y="346"/>
                      <a:pt x="879" y="312"/>
                    </a:cubicBezTo>
                    <a:cubicBezTo>
                      <a:pt x="879" y="279"/>
                      <a:pt x="852" y="252"/>
                      <a:pt x="819" y="252"/>
                    </a:cubicBezTo>
                    <a:cubicBezTo>
                      <a:pt x="785" y="252"/>
                      <a:pt x="758" y="279"/>
                      <a:pt x="758" y="312"/>
                    </a:cubicBezTo>
                    <a:close/>
                    <a:moveTo>
                      <a:pt x="179" y="304"/>
                    </a:moveTo>
                    <a:cubicBezTo>
                      <a:pt x="213" y="304"/>
                      <a:pt x="240" y="277"/>
                      <a:pt x="240" y="243"/>
                    </a:cubicBezTo>
                    <a:cubicBezTo>
                      <a:pt x="240" y="210"/>
                      <a:pt x="213" y="183"/>
                      <a:pt x="179" y="183"/>
                    </a:cubicBezTo>
                    <a:cubicBezTo>
                      <a:pt x="146" y="183"/>
                      <a:pt x="119" y="210"/>
                      <a:pt x="119" y="243"/>
                    </a:cubicBezTo>
                    <a:cubicBezTo>
                      <a:pt x="119" y="277"/>
                      <a:pt x="146" y="304"/>
                      <a:pt x="179" y="304"/>
                    </a:cubicBezTo>
                    <a:close/>
                    <a:moveTo>
                      <a:pt x="286" y="633"/>
                    </a:moveTo>
                    <a:cubicBezTo>
                      <a:pt x="319" y="633"/>
                      <a:pt x="346" y="606"/>
                      <a:pt x="346" y="572"/>
                    </a:cubicBezTo>
                    <a:cubicBezTo>
                      <a:pt x="346" y="539"/>
                      <a:pt x="319" y="512"/>
                      <a:pt x="286" y="512"/>
                    </a:cubicBezTo>
                    <a:cubicBezTo>
                      <a:pt x="252" y="512"/>
                      <a:pt x="225" y="539"/>
                      <a:pt x="225" y="572"/>
                    </a:cubicBezTo>
                    <a:cubicBezTo>
                      <a:pt x="225" y="606"/>
                      <a:pt x="252" y="633"/>
                      <a:pt x="286" y="633"/>
                    </a:cubicBezTo>
                    <a:close/>
                  </a:path>
                </a:pathLst>
              </a:custGeom>
              <a:solidFill>
                <a:schemeClr val="bg1">
                  <a:alpha val="100000"/>
                </a:schemeClr>
              </a:solidFill>
              <a:ln w="9525">
                <a:noFill/>
              </a:ln>
            </p:spPr>
            <p:txBody>
              <a:bodyPr/>
              <a:lstStyle/>
              <a:p>
                <a:pPr algn="just"/>
                <a:endParaRPr lang="zh-CN" altLang="en-US">
                  <a:latin typeface="Times New Roman" panose="02020603050405020304" charset="0"/>
                  <a:cs typeface="Times New Roman" panose="02020603050405020304" charset="0"/>
                </a:endParaRPr>
              </a:p>
            </p:txBody>
          </p:sp>
        </p:grpSp>
        <p:sp>
          <p:nvSpPr>
            <p:cNvPr id="2" name="文本框 13"/>
            <p:cNvSpPr txBox="1"/>
            <p:nvPr/>
          </p:nvSpPr>
          <p:spPr>
            <a:xfrm>
              <a:off x="2618" y="551"/>
              <a:ext cx="7179" cy="725"/>
            </a:xfrm>
            <a:prstGeom prst="rect">
              <a:avLst/>
            </a:prstGeom>
            <a:solidFill>
              <a:schemeClr val="accent2"/>
            </a:solidFill>
            <a:ln w="9525">
              <a:noFill/>
            </a:ln>
          </p:spPr>
          <p:txBody>
            <a:bodyPr wrap="square">
              <a:spAutoFit/>
            </a:bodyPr>
            <a:lstStyle/>
            <a:p>
              <a:pPr algn="just">
                <a:buFontTx/>
              </a:pPr>
              <a:r>
                <a:rPr lang="zh-CN" altLang="en-US" sz="24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Development strategy </a:t>
              </a:r>
              <a:endParaRPr lang="en-US" altLang="zh-CN" sz="16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grpSp>
      <p:sp>
        <p:nvSpPr>
          <p:cNvPr id="6" name="Text Placeholder 7"/>
          <p:cNvSpPr txBox="1"/>
          <p:nvPr/>
        </p:nvSpPr>
        <p:spPr>
          <a:xfrm>
            <a:off x="4177312" y="4402009"/>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lnSpc>
                <a:spcPct val="120000"/>
              </a:lnSpc>
              <a:spcAft>
                <a:spcPts val="0"/>
              </a:spcAft>
            </a:pPr>
            <a:r>
              <a:rPr lang="es-ES_tradnl" dirty="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03 </a:t>
            </a:r>
            <a:endParaRPr lang="en-US" altLang="es-ES_tradnl" dirty="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pic>
        <p:nvPicPr>
          <p:cNvPr id="13346" name="图片 1" descr="微信图片_20210409132158"/>
          <p:cNvPicPr>
            <a:picLocks noChangeAspect="1"/>
          </p:cNvPicPr>
          <p:nvPr/>
        </p:nvPicPr>
        <p:blipFill>
          <a:blip r:embed="rId1">
            <a:clrChange>
              <a:clrFrom>
                <a:srgbClr val="FFFFFF"/>
              </a:clrFrom>
              <a:clrTo>
                <a:srgbClr val="FFFFFF">
                  <a:alpha val="0"/>
                </a:srgbClr>
              </a:clrTo>
            </a:clrChange>
          </a:blip>
          <a:srcRect l="10522" t="29892" r="13202" b="44775"/>
          <a:stretch>
            <a:fillRect/>
          </a:stretch>
        </p:blipFill>
        <p:spPr>
          <a:xfrm>
            <a:off x="92710" y="5776595"/>
            <a:ext cx="2778760" cy="138049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21">
                                            <p:txEl>
                                              <p:pRg st="0" end="0"/>
                                            </p:txEl>
                                          </p:spTgt>
                                        </p:tgtEl>
                                        <p:attrNameLst>
                                          <p:attrName>style.visibility</p:attrName>
                                        </p:attrNameLst>
                                      </p:cBhvr>
                                      <p:to>
                                        <p:strVal val="visible"/>
                                      </p:to>
                                    </p:set>
                                    <p:anim calcmode="lin" valueType="num">
                                      <p:cBhvr>
                                        <p:cTn id="10"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21">
                                            <p:txEl>
                                              <p:pRg st="0" end="0"/>
                                            </p:txEl>
                                          </p:spTgt>
                                        </p:tgtEl>
                                      </p:cBhvr>
                                    </p:animEffect>
                                  </p:childTnLst>
                                </p:cTn>
                              </p:par>
                              <p:par>
                                <p:cTn id="13" presetID="23" presetClass="entr" presetSubtype="16" fill="hold" grpId="0" nodeType="withEffect">
                                  <p:stCondLst>
                                    <p:cond delay="20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p:cTn id="15"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2">
                                            <p:txEl>
                                              <p:pRg st="0" end="0"/>
                                            </p:txEl>
                                          </p:spTgt>
                                        </p:tgtEl>
                                        <p:attrNameLst>
                                          <p:attrName>ppt_h</p:attrName>
                                        </p:attrNameLst>
                                      </p:cBhvr>
                                      <p:tavLst>
                                        <p:tav tm="0">
                                          <p:val>
                                            <p:fltVal val="0"/>
                                          </p:val>
                                        </p:tav>
                                        <p:tav tm="100000">
                                          <p:val>
                                            <p:strVal val="#ppt_h"/>
                                          </p:val>
                                        </p:tav>
                                      </p:tavLst>
                                    </p:anim>
                                  </p:childTnLst>
                                </p:cTn>
                              </p:par>
                              <p:par>
                                <p:cTn id="17" presetID="53" presetClass="entr" presetSubtype="16" fill="hold" grpId="0" nodeType="withEffect">
                                  <p:stCondLst>
                                    <p:cond delay="200"/>
                                  </p:stCondLst>
                                  <p:childTnLst>
                                    <p:set>
                                      <p:cBhvr>
                                        <p:cTn id="18" dur="1" fill="hold">
                                          <p:stCondLst>
                                            <p:cond delay="0"/>
                                          </p:stCondLst>
                                        </p:cTn>
                                        <p:tgtEl>
                                          <p:spTgt spid="25">
                                            <p:txEl>
                                              <p:pRg st="0" end="0"/>
                                            </p:txEl>
                                          </p:spTgt>
                                        </p:tgtEl>
                                        <p:attrNameLst>
                                          <p:attrName>style.visibility</p:attrName>
                                        </p:attrNameLst>
                                      </p:cBhvr>
                                      <p:to>
                                        <p:strVal val="visible"/>
                                      </p:to>
                                    </p:set>
                                    <p:anim calcmode="lin" valueType="num">
                                      <p:cBhvr>
                                        <p:cTn id="1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5">
                                            <p:txEl>
                                              <p:pRg st="0" end="0"/>
                                            </p:txEl>
                                          </p:spTgt>
                                        </p:tgtEl>
                                      </p:cBhvr>
                                    </p:animEffect>
                                  </p:childTnLst>
                                </p:cTn>
                              </p:par>
                              <p:par>
                                <p:cTn id="22" presetID="23" presetClass="entr" presetSubtype="16" fill="hold" grpId="0" nodeType="withEffect">
                                  <p:stCondLst>
                                    <p:cond delay="200"/>
                                  </p:stCondLst>
                                  <p:childTnLst>
                                    <p:set>
                                      <p:cBhvr>
                                        <p:cTn id="23" dur="1" fill="hold">
                                          <p:stCondLst>
                                            <p:cond delay="0"/>
                                          </p:stCondLst>
                                        </p:cTn>
                                        <p:tgtEl>
                                          <p:spTgt spid="26">
                                            <p:txEl>
                                              <p:pRg st="0" end="0"/>
                                            </p:txEl>
                                          </p:spTgt>
                                        </p:tgtEl>
                                        <p:attrNameLst>
                                          <p:attrName>style.visibility</p:attrName>
                                        </p:attrNameLst>
                                      </p:cBhvr>
                                      <p:to>
                                        <p:strVal val="visible"/>
                                      </p:to>
                                    </p:set>
                                    <p:anim calcmode="lin" valueType="num">
                                      <p:cBhvr>
                                        <p:cTn id="24"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6">
                                            <p:txEl>
                                              <p:pRg st="0" end="0"/>
                                            </p:txEl>
                                          </p:spTgt>
                                        </p:tgtEl>
                                        <p:attrNameLst>
                                          <p:attrName>ppt_h</p:attrName>
                                        </p:attrNameLst>
                                      </p:cBhvr>
                                      <p:tavLst>
                                        <p:tav tm="0">
                                          <p:val>
                                            <p:fltVal val="0"/>
                                          </p:val>
                                        </p:tav>
                                        <p:tav tm="100000">
                                          <p:val>
                                            <p:strVal val="#ppt_h"/>
                                          </p:val>
                                        </p:tav>
                                      </p:tavLst>
                                    </p:anim>
                                  </p:childTnLst>
                                </p:cTn>
                              </p:par>
                              <p:par>
                                <p:cTn id="26" presetID="53" presetClass="entr" presetSubtype="16" fill="hold" grpId="0" nodeType="withEffect">
                                  <p:stCondLst>
                                    <p:cond delay="200"/>
                                  </p:stCondLst>
                                  <p:childTnLst>
                                    <p:set>
                                      <p:cBhvr>
                                        <p:cTn id="27" dur="1" fill="hold">
                                          <p:stCondLst>
                                            <p:cond delay="0"/>
                                          </p:stCondLst>
                                        </p:cTn>
                                        <p:tgtEl>
                                          <p:spTgt spid="29">
                                            <p:txEl>
                                              <p:pRg st="0" end="0"/>
                                            </p:txEl>
                                          </p:spTgt>
                                        </p:tgtEl>
                                        <p:attrNameLst>
                                          <p:attrName>style.visibility</p:attrName>
                                        </p:attrNameLst>
                                      </p:cBhvr>
                                      <p:to>
                                        <p:strVal val="visible"/>
                                      </p:to>
                                    </p:set>
                                    <p:anim calcmode="lin" valueType="num">
                                      <p:cBhvr>
                                        <p:cTn id="28"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29">
                                            <p:txEl>
                                              <p:pRg st="0" end="0"/>
                                            </p:txEl>
                                          </p:spTgt>
                                        </p:tgtEl>
                                      </p:cBhvr>
                                    </p:animEffect>
                                  </p:childTnLst>
                                </p:cTn>
                              </p:par>
                              <p:par>
                                <p:cTn id="31" presetID="23" presetClass="entr" presetSubtype="16" fill="hold" grpId="0" nodeType="withEffect">
                                  <p:stCondLst>
                                    <p:cond delay="200"/>
                                  </p:stCondLst>
                                  <p:childTnLst>
                                    <p:set>
                                      <p:cBhvr>
                                        <p:cTn id="32" dur="1" fill="hold">
                                          <p:stCondLst>
                                            <p:cond delay="0"/>
                                          </p:stCondLst>
                                        </p:cTn>
                                        <p:tgtEl>
                                          <p:spTgt spid="30">
                                            <p:txEl>
                                              <p:pRg st="0" end="0"/>
                                            </p:txEl>
                                          </p:spTgt>
                                        </p:tgtEl>
                                        <p:attrNameLst>
                                          <p:attrName>style.visibility</p:attrName>
                                        </p:attrNameLst>
                                      </p:cBhvr>
                                      <p:to>
                                        <p:strVal val="visible"/>
                                      </p:to>
                                    </p:set>
                                    <p:anim calcmode="lin" valueType="num">
                                      <p:cBhvr>
                                        <p:cTn id="3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30">
                                            <p:txEl>
                                              <p:pRg st="0" end="0"/>
                                            </p:txEl>
                                          </p:spTgt>
                                        </p:tgtEl>
                                        <p:attrNameLst>
                                          <p:attrName>ppt_h</p:attrName>
                                        </p:attrNameLst>
                                      </p:cBhvr>
                                      <p:tavLst>
                                        <p:tav tm="0">
                                          <p:val>
                                            <p:fltVal val="0"/>
                                          </p:val>
                                        </p:tav>
                                        <p:tav tm="100000">
                                          <p:val>
                                            <p:strVal val="#ppt_h"/>
                                          </p:val>
                                        </p:tav>
                                      </p:tavLst>
                                    </p:anim>
                                  </p:childTnLst>
                                </p:cTn>
                              </p:par>
                              <p:par>
                                <p:cTn id="35" presetID="53" presetClass="entr" presetSubtype="16" fill="hold" grpId="0" nodeType="withEffect">
                                  <p:stCondLst>
                                    <p:cond delay="200"/>
                                  </p:stCondLst>
                                  <p:childTnLst>
                                    <p:set>
                                      <p:cBhvr>
                                        <p:cTn id="36" dur="1" fill="hold">
                                          <p:stCondLst>
                                            <p:cond delay="0"/>
                                          </p:stCondLst>
                                        </p:cTn>
                                        <p:tgtEl>
                                          <p:spTgt spid="33">
                                            <p:txEl>
                                              <p:pRg st="0" end="0"/>
                                            </p:txEl>
                                          </p:spTgt>
                                        </p:tgtEl>
                                        <p:attrNameLst>
                                          <p:attrName>style.visibility</p:attrName>
                                        </p:attrNameLst>
                                      </p:cBhvr>
                                      <p:to>
                                        <p:strVal val="visible"/>
                                      </p:to>
                                    </p:set>
                                    <p:anim calcmode="lin" valueType="num">
                                      <p:cBhvr>
                                        <p:cTn id="37"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33">
                                            <p:txEl>
                                              <p:pRg st="0" end="0"/>
                                            </p:txEl>
                                          </p:spTgt>
                                        </p:tgtEl>
                                      </p:cBhvr>
                                    </p:animEffect>
                                  </p:childTnLst>
                                </p:cTn>
                              </p:par>
                              <p:par>
                                <p:cTn id="40" presetID="23" presetClass="entr" presetSubtype="16" fill="hold" grpId="0" nodeType="withEffect">
                                  <p:stCondLst>
                                    <p:cond delay="200"/>
                                  </p:stCondLst>
                                  <p:childTnLst>
                                    <p:set>
                                      <p:cBhvr>
                                        <p:cTn id="41" dur="1" fill="hold">
                                          <p:stCondLst>
                                            <p:cond delay="0"/>
                                          </p:stCondLst>
                                        </p:cTn>
                                        <p:tgtEl>
                                          <p:spTgt spid="34">
                                            <p:txEl>
                                              <p:pRg st="0" end="0"/>
                                            </p:txEl>
                                          </p:spTgt>
                                        </p:tgtEl>
                                        <p:attrNameLst>
                                          <p:attrName>style.visibility</p:attrName>
                                        </p:attrNameLst>
                                      </p:cBhvr>
                                      <p:to>
                                        <p:strVal val="visible"/>
                                      </p:to>
                                    </p:set>
                                    <p:anim calcmode="lin" valueType="num">
                                      <p:cBhvr>
                                        <p:cTn id="42"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3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000" fill="hold">
                                          <p:stCondLst>
                                            <p:cond delay="0"/>
                                          </p:stCondLst>
                                        </p:cTn>
                                        <p:tgtEl>
                                          <p:spTgt spid="13346"/>
                                        </p:tgtEl>
                                        <p:attrNameLst>
                                          <p:attrName>style.visibility</p:attrName>
                                        </p:attrNameLst>
                                      </p:cBhvr>
                                      <p:to>
                                        <p:strVal val="visible"/>
                                      </p:to>
                                    </p:set>
                                    <p:anim calcmode="lin" valueType="num">
                                      <p:cBhvr additive="base">
                                        <p:cTn id="48" dur="1000" fill="hold"/>
                                        <p:tgtEl>
                                          <p:spTgt spid="13346"/>
                                        </p:tgtEl>
                                        <p:attrNameLst>
                                          <p:attrName>ppt_x</p:attrName>
                                        </p:attrNameLst>
                                      </p:cBhvr>
                                      <p:tavLst>
                                        <p:tav tm="0">
                                          <p:val>
                                            <p:strVal val="#ppt_x"/>
                                          </p:val>
                                        </p:tav>
                                        <p:tav tm="100000">
                                          <p:val>
                                            <p:strVal val="#ppt_x"/>
                                          </p:val>
                                        </p:tav>
                                      </p:tavLst>
                                    </p:anim>
                                    <p:anim calcmode="lin" valueType="num">
                                      <p:cBhvr additive="base">
                                        <p:cTn id="49" dur="1000" fill="hold"/>
                                        <p:tgtEl>
                                          <p:spTgt spid="133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53" presetClass="entr" presetSubtype="16"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23" presetClass="entr" presetSubtype="16"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childTnLst>
                </p:cTn>
              </p:par>
            </p:tnLst>
          </p:tmpl>
        </p:tmplLst>
      </p:bldP>
      <p:bldP spid="25" grpId="0" build="p">
        <p:tmplLst>
          <p:tmpl lvl="1">
            <p:tnLst>
              <p:par>
                <p:cTn presetID="53" presetClass="entr" presetSubtype="16"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23" presetClass="entr" presetSubtype="16"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childTnLst>
                </p:cTn>
              </p:par>
            </p:tnLst>
          </p:tmpl>
        </p:tmplLst>
      </p:bldP>
      <p:bldP spid="29" grpId="0" build="p">
        <p:tmplLst>
          <p:tmpl lvl="1">
            <p:tnLst>
              <p:par>
                <p:cTn presetID="53" presetClass="entr" presetSubtype="16"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23" presetClass="entr" presetSubtype="16"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childTnLst>
                </p:cTn>
              </p:par>
            </p:tnLst>
          </p:tmpl>
        </p:tmplLst>
      </p:bldP>
      <p:bldP spid="33" grpId="0" build="p">
        <p:tmplLst>
          <p:tmpl lvl="1">
            <p:tnLst>
              <p:par>
                <p:cTn presetID="53" presetClass="entr" presetSubtype="16"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23" presetClass="entr" presetSubtype="16"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childTnLst>
                </p:cTn>
              </p:par>
            </p:tnLst>
          </p:tmpl>
        </p:tmplLst>
      </p:b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53" y="15875"/>
            <a:ext cx="12858044" cy="723265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Arial" panose="020B0604020202020204" pitchFamily="34" charset="0"/>
            </a:endParaRPr>
          </a:p>
        </p:txBody>
      </p:sp>
      <p:sp>
        <p:nvSpPr>
          <p:cNvPr id="5" name="矩形 4"/>
          <p:cNvSpPr/>
          <p:nvPr/>
        </p:nvSpPr>
        <p:spPr>
          <a:xfrm>
            <a:off x="-17690" y="0"/>
            <a:ext cx="12875790" cy="7234555"/>
          </a:xfrm>
          <a:prstGeom prst="rect">
            <a:avLst/>
          </a:prstGeom>
          <a:solidFill>
            <a:schemeClr val="accent2">
              <a:alpha val="51000"/>
            </a:schemeClr>
          </a:solidFill>
          <a:ln>
            <a:solidFill>
              <a:schemeClr val="accent2">
                <a:shade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 name="文本框 2"/>
          <p:cNvSpPr txBox="1"/>
          <p:nvPr/>
        </p:nvSpPr>
        <p:spPr>
          <a:xfrm>
            <a:off x="1460366" y="1744517"/>
            <a:ext cx="9361040" cy="4246245"/>
          </a:xfrm>
          <a:prstGeom prst="rect">
            <a:avLst/>
          </a:prstGeom>
          <a:noFill/>
        </p:spPr>
        <p:txBody>
          <a:bodyPr wrap="square" rtlCol="0" anchor="t">
            <a:spAutoFit/>
          </a:bodyPr>
          <a:lstStyle/>
          <a:p>
            <a:pPr indent="457200" algn="just" eaLnBrk="1" latinLnBrk="0" hangingPunct="1">
              <a:lnSpc>
                <a:spcPct val="150000"/>
              </a:lnSpc>
            </a:pPr>
            <a:r>
              <a:rPr lang="zh-CN" altLang="en-US" sz="2000" dirty="0">
                <a:solidFill>
                  <a:schemeClr val="bg1"/>
                </a:solidFill>
                <a:effectLst>
                  <a:outerShdw blurRad="38100" dist="25400" dir="5400000" algn="ctr" rotWithShape="0">
                    <a:srgbClr val="6E747A">
                      <a:alpha val="43000"/>
                    </a:srgbClr>
                  </a:outerShdw>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Methodist will develop into a comprehensive logistics enterprise focusing on international freight forwarding business and a logistics service supplier of enterprises with influential industries in many industries. Our business will be spread to many domains, including medicine, food, high-tech, electronics, military industry, chemical industry, fashion, jewelry, automobile, energy equipment, electrical equipment, decorative materials, etc. Methodist will provide customers with efficient, cost-effective and all-round one-stop comprehensive international logistics services relying on its professional logistics technology, rich industry resources and global service network. </a:t>
            </a:r>
            <a:endParaRPr lang="zh-CN" altLang="en-US" sz="2000" dirty="0">
              <a:solidFill>
                <a:schemeClr val="bg1"/>
              </a:solidFill>
              <a:effectLst>
                <a:outerShdw blurRad="38100" dist="25400" dir="5400000" algn="ctr" rotWithShape="0">
                  <a:srgbClr val="6E747A">
                    <a:alpha val="43000"/>
                  </a:srgbClr>
                </a:outerShdw>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a:p>
            <a:pPr indent="457200" algn="just" eaLnBrk="1" latinLnBrk="0" hangingPunct="1">
              <a:lnSpc>
                <a:spcPct val="150000"/>
              </a:lnSpc>
            </a:pPr>
            <a:endParaRPr lang="zh-CN" altLang="en-US" sz="2000" dirty="0">
              <a:solidFill>
                <a:schemeClr val="bg1"/>
              </a:solidFill>
              <a:effectLst>
                <a:outerShdw blurRad="38100" dist="25400" dir="5400000" algn="ctr" rotWithShape="0">
                  <a:srgbClr val="6E747A">
                    <a:alpha val="43000"/>
                  </a:srgbClr>
                </a:outerShdw>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grpSp>
        <p:nvGrpSpPr>
          <p:cNvPr id="4" name="组合 3"/>
          <p:cNvGrpSpPr/>
          <p:nvPr/>
        </p:nvGrpSpPr>
        <p:grpSpPr>
          <a:xfrm>
            <a:off x="157480" y="133350"/>
            <a:ext cx="6063615" cy="930910"/>
            <a:chOff x="248" y="210"/>
            <a:chExt cx="9549" cy="1466"/>
          </a:xfrm>
        </p:grpSpPr>
        <p:grpSp>
          <p:nvGrpSpPr>
            <p:cNvPr id="2" name="组合 1"/>
            <p:cNvGrpSpPr/>
            <p:nvPr/>
          </p:nvGrpSpPr>
          <p:grpSpPr>
            <a:xfrm>
              <a:off x="248" y="210"/>
              <a:ext cx="9538" cy="1466"/>
              <a:chOff x="248" y="210"/>
              <a:chExt cx="9538" cy="1466"/>
            </a:xfrm>
          </p:grpSpPr>
          <p:sp>
            <p:nvSpPr>
              <p:cNvPr id="14" name="矩形 10"/>
              <p:cNvSpPr/>
              <p:nvPr/>
            </p:nvSpPr>
            <p:spPr>
              <a:xfrm>
                <a:off x="1916" y="551"/>
                <a:ext cx="7870" cy="981"/>
              </a:xfrm>
              <a:prstGeom prst="rect">
                <a:avLst/>
              </a:prstGeom>
              <a:solidFill>
                <a:schemeClr val="accent2"/>
              </a:solidFill>
              <a:ln w="9525">
                <a:noFill/>
              </a:ln>
            </p:spPr>
            <p:txBody>
              <a:bodyPr anchor="ctr" anchorCtr="0"/>
              <a:lstStyle/>
              <a:p>
                <a:pPr algn="ctr" eaLnBrk="1" hangingPunct="1"/>
                <a:endParaRPr lang="zh-CN" altLang="en-US" dirty="0">
                  <a:solidFill>
                    <a:srgbClr val="FFFFFF"/>
                  </a:solidFill>
                  <a:latin typeface="Calibri" panose="020F0502020204030204" pitchFamily="34" charset="0"/>
                </a:endParaRPr>
              </a:p>
            </p:txBody>
          </p:sp>
          <p:sp>
            <p:nvSpPr>
              <p:cNvPr id="12" name="Freeform 6"/>
              <p:cNvSpPr/>
              <p:nvPr/>
            </p:nvSpPr>
            <p:spPr>
              <a:xfrm>
                <a:off x="248" y="210"/>
                <a:ext cx="2370" cy="1467"/>
              </a:xfrm>
              <a:custGeom>
                <a:avLst/>
                <a:gdLst/>
                <a:ahLst/>
                <a:cxnLst>
                  <a:cxn ang="0">
                    <a:pos x="2147483647" y="0"/>
                  </a:cxn>
                  <a:cxn ang="0">
                    <a:pos x="2147483647" y="0"/>
                  </a:cxn>
                  <a:cxn ang="0">
                    <a:pos x="2147483647" y="2147483647"/>
                  </a:cxn>
                  <a:cxn ang="0">
                    <a:pos x="0" y="2147483647"/>
                  </a:cxn>
                  <a:cxn ang="0">
                    <a:pos x="2147483647" y="0"/>
                  </a:cxn>
                </a:cxnLst>
                <a:rect l="0" t="0" r="0" b="0"/>
                <a:pathLst>
                  <a:path w="1535" h="907">
                    <a:moveTo>
                      <a:pt x="7" y="0"/>
                    </a:moveTo>
                    <a:lnTo>
                      <a:pt x="1535" y="0"/>
                    </a:lnTo>
                    <a:lnTo>
                      <a:pt x="1218" y="907"/>
                    </a:lnTo>
                    <a:lnTo>
                      <a:pt x="0" y="907"/>
                    </a:lnTo>
                    <a:lnTo>
                      <a:pt x="7" y="0"/>
                    </a:lnTo>
                    <a:close/>
                  </a:path>
                </a:pathLst>
              </a:custGeom>
              <a:solidFill>
                <a:schemeClr val="accent2"/>
              </a:solidFill>
              <a:ln w="9525">
                <a:noFill/>
              </a:ln>
              <a:effectLst>
                <a:outerShdw dist="63500" dir="2699999" sx="100999" sy="100999" algn="tl" rotWithShape="0">
                  <a:srgbClr val="0D0D0D">
                    <a:alpha val="39000"/>
                  </a:srgbClr>
                </a:outerShdw>
              </a:effectLst>
            </p:spPr>
            <p:txBody>
              <a:bodyPr/>
              <a:lstStyle/>
              <a:p>
                <a:endParaRPr lang="zh-CN" altLang="en-US"/>
              </a:p>
            </p:txBody>
          </p:sp>
          <p:sp>
            <p:nvSpPr>
              <p:cNvPr id="13" name="Freeform 14"/>
              <p:cNvSpPr>
                <a:spLocks noEditPoints="1"/>
              </p:cNvSpPr>
              <p:nvPr/>
            </p:nvSpPr>
            <p:spPr>
              <a:xfrm>
                <a:off x="847" y="380"/>
                <a:ext cx="1069" cy="104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145" h="1145">
                    <a:moveTo>
                      <a:pt x="1084" y="509"/>
                    </a:moveTo>
                    <a:cubicBezTo>
                      <a:pt x="1051" y="509"/>
                      <a:pt x="1024" y="536"/>
                      <a:pt x="1024" y="569"/>
                    </a:cubicBezTo>
                    <a:cubicBezTo>
                      <a:pt x="1024" y="603"/>
                      <a:pt x="1051" y="630"/>
                      <a:pt x="1084" y="630"/>
                    </a:cubicBezTo>
                    <a:cubicBezTo>
                      <a:pt x="1117" y="630"/>
                      <a:pt x="1145" y="603"/>
                      <a:pt x="1145" y="569"/>
                    </a:cubicBezTo>
                    <a:cubicBezTo>
                      <a:pt x="1145" y="536"/>
                      <a:pt x="1117" y="509"/>
                      <a:pt x="1084" y="509"/>
                    </a:cubicBezTo>
                    <a:close/>
                    <a:moveTo>
                      <a:pt x="824" y="762"/>
                    </a:moveTo>
                    <a:cubicBezTo>
                      <a:pt x="791" y="762"/>
                      <a:pt x="764" y="789"/>
                      <a:pt x="764" y="822"/>
                    </a:cubicBezTo>
                    <a:cubicBezTo>
                      <a:pt x="764" y="856"/>
                      <a:pt x="791" y="883"/>
                      <a:pt x="824" y="883"/>
                    </a:cubicBezTo>
                    <a:cubicBezTo>
                      <a:pt x="858" y="883"/>
                      <a:pt x="885" y="856"/>
                      <a:pt x="885" y="822"/>
                    </a:cubicBezTo>
                    <a:cubicBezTo>
                      <a:pt x="885" y="789"/>
                      <a:pt x="858" y="762"/>
                      <a:pt x="824" y="762"/>
                    </a:cubicBezTo>
                    <a:close/>
                    <a:moveTo>
                      <a:pt x="545" y="325"/>
                    </a:moveTo>
                    <a:cubicBezTo>
                      <a:pt x="479" y="323"/>
                      <a:pt x="416" y="314"/>
                      <a:pt x="358" y="298"/>
                    </a:cubicBezTo>
                    <a:cubicBezTo>
                      <a:pt x="384" y="226"/>
                      <a:pt x="421" y="168"/>
                      <a:pt x="463" y="130"/>
                    </a:cubicBezTo>
                    <a:cubicBezTo>
                      <a:pt x="490" y="124"/>
                      <a:pt x="517" y="120"/>
                      <a:pt x="545" y="118"/>
                    </a:cubicBezTo>
                    <a:lnTo>
                      <a:pt x="545" y="325"/>
                    </a:lnTo>
                    <a:close/>
                    <a:moveTo>
                      <a:pt x="545" y="1027"/>
                    </a:moveTo>
                    <a:cubicBezTo>
                      <a:pt x="517" y="1025"/>
                      <a:pt x="490" y="1021"/>
                      <a:pt x="463" y="1014"/>
                    </a:cubicBezTo>
                    <a:cubicBezTo>
                      <a:pt x="420" y="976"/>
                      <a:pt x="383" y="917"/>
                      <a:pt x="356" y="843"/>
                    </a:cubicBezTo>
                    <a:cubicBezTo>
                      <a:pt x="415" y="827"/>
                      <a:pt x="479" y="818"/>
                      <a:pt x="545" y="816"/>
                    </a:cubicBezTo>
                    <a:lnTo>
                      <a:pt x="545" y="1027"/>
                    </a:lnTo>
                    <a:close/>
                    <a:moveTo>
                      <a:pt x="242" y="886"/>
                    </a:moveTo>
                    <a:cubicBezTo>
                      <a:pt x="262" y="876"/>
                      <a:pt x="283" y="867"/>
                      <a:pt x="305" y="859"/>
                    </a:cubicBezTo>
                    <a:cubicBezTo>
                      <a:pt x="321" y="903"/>
                      <a:pt x="340" y="942"/>
                      <a:pt x="362" y="976"/>
                    </a:cubicBezTo>
                    <a:cubicBezTo>
                      <a:pt x="317" y="953"/>
                      <a:pt x="277" y="922"/>
                      <a:pt x="242" y="886"/>
                    </a:cubicBezTo>
                    <a:close/>
                    <a:moveTo>
                      <a:pt x="1017" y="660"/>
                    </a:moveTo>
                    <a:cubicBezTo>
                      <a:pt x="1004" y="728"/>
                      <a:pt x="975" y="791"/>
                      <a:pt x="935" y="845"/>
                    </a:cubicBezTo>
                    <a:cubicBezTo>
                      <a:pt x="935" y="845"/>
                      <a:pt x="935" y="845"/>
                      <a:pt x="935" y="845"/>
                    </a:cubicBezTo>
                    <a:cubicBezTo>
                      <a:pt x="926" y="888"/>
                      <a:pt x="892" y="923"/>
                      <a:pt x="848" y="933"/>
                    </a:cubicBezTo>
                    <a:cubicBezTo>
                      <a:pt x="827" y="949"/>
                      <a:pt x="805" y="963"/>
                      <a:pt x="781" y="976"/>
                    </a:cubicBezTo>
                    <a:cubicBezTo>
                      <a:pt x="789" y="963"/>
                      <a:pt x="797" y="948"/>
                      <a:pt x="805" y="933"/>
                    </a:cubicBezTo>
                    <a:cubicBezTo>
                      <a:pt x="787" y="930"/>
                      <a:pt x="770" y="923"/>
                      <a:pt x="756" y="912"/>
                    </a:cubicBezTo>
                    <a:cubicBezTo>
                      <a:pt x="734" y="954"/>
                      <a:pt x="708" y="989"/>
                      <a:pt x="679" y="1014"/>
                    </a:cubicBezTo>
                    <a:cubicBezTo>
                      <a:pt x="653" y="1021"/>
                      <a:pt x="625" y="1025"/>
                      <a:pt x="597" y="1027"/>
                    </a:cubicBezTo>
                    <a:lnTo>
                      <a:pt x="597" y="816"/>
                    </a:lnTo>
                    <a:cubicBezTo>
                      <a:pt x="637" y="817"/>
                      <a:pt x="675" y="821"/>
                      <a:pt x="712" y="827"/>
                    </a:cubicBezTo>
                    <a:cubicBezTo>
                      <a:pt x="712" y="826"/>
                      <a:pt x="712" y="824"/>
                      <a:pt x="712" y="822"/>
                    </a:cubicBezTo>
                    <a:cubicBezTo>
                      <a:pt x="712" y="806"/>
                      <a:pt x="715" y="790"/>
                      <a:pt x="722" y="776"/>
                    </a:cubicBezTo>
                    <a:cubicBezTo>
                      <a:pt x="682" y="769"/>
                      <a:pt x="640" y="765"/>
                      <a:pt x="597" y="764"/>
                    </a:cubicBezTo>
                    <a:lnTo>
                      <a:pt x="597" y="598"/>
                    </a:lnTo>
                    <a:lnTo>
                      <a:pt x="831" y="598"/>
                    </a:lnTo>
                    <a:cubicBezTo>
                      <a:pt x="830" y="637"/>
                      <a:pt x="826" y="674"/>
                      <a:pt x="820" y="710"/>
                    </a:cubicBezTo>
                    <a:cubicBezTo>
                      <a:pt x="822" y="710"/>
                      <a:pt x="823" y="709"/>
                      <a:pt x="824" y="709"/>
                    </a:cubicBezTo>
                    <a:cubicBezTo>
                      <a:pt x="842" y="709"/>
                      <a:pt x="858" y="713"/>
                      <a:pt x="872" y="720"/>
                    </a:cubicBezTo>
                    <a:cubicBezTo>
                      <a:pt x="878" y="681"/>
                      <a:pt x="882" y="641"/>
                      <a:pt x="883" y="598"/>
                    </a:cubicBezTo>
                    <a:lnTo>
                      <a:pt x="975" y="598"/>
                    </a:lnTo>
                    <a:cubicBezTo>
                      <a:pt x="973" y="589"/>
                      <a:pt x="971" y="579"/>
                      <a:pt x="971" y="569"/>
                    </a:cubicBezTo>
                    <a:cubicBezTo>
                      <a:pt x="971" y="561"/>
                      <a:pt x="972" y="554"/>
                      <a:pt x="974" y="546"/>
                    </a:cubicBezTo>
                    <a:lnTo>
                      <a:pt x="883" y="546"/>
                    </a:lnTo>
                    <a:cubicBezTo>
                      <a:pt x="882" y="500"/>
                      <a:pt x="878" y="455"/>
                      <a:pt x="870" y="413"/>
                    </a:cubicBezTo>
                    <a:cubicBezTo>
                      <a:pt x="855" y="421"/>
                      <a:pt x="837" y="425"/>
                      <a:pt x="819" y="425"/>
                    </a:cubicBezTo>
                    <a:cubicBezTo>
                      <a:pt x="826" y="464"/>
                      <a:pt x="830" y="504"/>
                      <a:pt x="831" y="546"/>
                    </a:cubicBezTo>
                    <a:lnTo>
                      <a:pt x="597" y="546"/>
                    </a:lnTo>
                    <a:lnTo>
                      <a:pt x="597" y="377"/>
                    </a:lnTo>
                    <a:cubicBezTo>
                      <a:pt x="639" y="376"/>
                      <a:pt x="680" y="372"/>
                      <a:pt x="719" y="365"/>
                    </a:cubicBezTo>
                    <a:cubicBezTo>
                      <a:pt x="711" y="350"/>
                      <a:pt x="707" y="333"/>
                      <a:pt x="706" y="314"/>
                    </a:cubicBezTo>
                    <a:cubicBezTo>
                      <a:pt x="671" y="320"/>
                      <a:pt x="635" y="323"/>
                      <a:pt x="597" y="325"/>
                    </a:cubicBezTo>
                    <a:lnTo>
                      <a:pt x="597" y="118"/>
                    </a:lnTo>
                    <a:cubicBezTo>
                      <a:pt x="625" y="120"/>
                      <a:pt x="653" y="124"/>
                      <a:pt x="679" y="130"/>
                    </a:cubicBezTo>
                    <a:cubicBezTo>
                      <a:pt x="706" y="154"/>
                      <a:pt x="730" y="185"/>
                      <a:pt x="751" y="223"/>
                    </a:cubicBezTo>
                    <a:cubicBezTo>
                      <a:pt x="765" y="212"/>
                      <a:pt x="782" y="204"/>
                      <a:pt x="800" y="201"/>
                    </a:cubicBezTo>
                    <a:cubicBezTo>
                      <a:pt x="794" y="190"/>
                      <a:pt x="787" y="179"/>
                      <a:pt x="781" y="169"/>
                    </a:cubicBezTo>
                    <a:cubicBezTo>
                      <a:pt x="799" y="178"/>
                      <a:pt x="816" y="189"/>
                      <a:pt x="832" y="200"/>
                    </a:cubicBezTo>
                    <a:cubicBezTo>
                      <a:pt x="883" y="206"/>
                      <a:pt x="924" y="247"/>
                      <a:pt x="931" y="298"/>
                    </a:cubicBezTo>
                    <a:cubicBezTo>
                      <a:pt x="931" y="298"/>
                      <a:pt x="932" y="298"/>
                      <a:pt x="933" y="297"/>
                    </a:cubicBezTo>
                    <a:cubicBezTo>
                      <a:pt x="973" y="350"/>
                      <a:pt x="1002" y="412"/>
                      <a:pt x="1016" y="480"/>
                    </a:cubicBezTo>
                    <a:cubicBezTo>
                      <a:pt x="1035" y="465"/>
                      <a:pt x="1059" y="456"/>
                      <a:pt x="1084" y="456"/>
                    </a:cubicBezTo>
                    <a:cubicBezTo>
                      <a:pt x="1102" y="456"/>
                      <a:pt x="1118" y="461"/>
                      <a:pt x="1133" y="468"/>
                    </a:cubicBezTo>
                    <a:cubicBezTo>
                      <a:pt x="1084" y="202"/>
                      <a:pt x="851" y="0"/>
                      <a:pt x="571" y="0"/>
                    </a:cubicBezTo>
                    <a:cubicBezTo>
                      <a:pt x="432" y="0"/>
                      <a:pt x="304" y="50"/>
                      <a:pt x="205" y="133"/>
                    </a:cubicBezTo>
                    <a:cubicBezTo>
                      <a:pt x="246" y="143"/>
                      <a:pt x="279" y="176"/>
                      <a:pt x="289" y="217"/>
                    </a:cubicBezTo>
                    <a:cubicBezTo>
                      <a:pt x="311" y="199"/>
                      <a:pt x="336" y="182"/>
                      <a:pt x="362" y="169"/>
                    </a:cubicBezTo>
                    <a:cubicBezTo>
                      <a:pt x="341" y="202"/>
                      <a:pt x="322" y="240"/>
                      <a:pt x="307" y="282"/>
                    </a:cubicBezTo>
                    <a:cubicBezTo>
                      <a:pt x="300" y="280"/>
                      <a:pt x="294" y="277"/>
                      <a:pt x="287" y="275"/>
                    </a:cubicBezTo>
                    <a:cubicBezTo>
                      <a:pt x="282" y="292"/>
                      <a:pt x="273" y="308"/>
                      <a:pt x="261" y="320"/>
                    </a:cubicBezTo>
                    <a:cubicBezTo>
                      <a:pt x="271" y="324"/>
                      <a:pt x="280" y="328"/>
                      <a:pt x="291" y="332"/>
                    </a:cubicBezTo>
                    <a:cubicBezTo>
                      <a:pt x="279" y="372"/>
                      <a:pt x="271" y="416"/>
                      <a:pt x="265" y="461"/>
                    </a:cubicBezTo>
                    <a:cubicBezTo>
                      <a:pt x="272" y="460"/>
                      <a:pt x="279" y="459"/>
                      <a:pt x="286" y="459"/>
                    </a:cubicBezTo>
                    <a:cubicBezTo>
                      <a:pt x="297" y="459"/>
                      <a:pt x="308" y="461"/>
                      <a:pt x="318" y="464"/>
                    </a:cubicBezTo>
                    <a:cubicBezTo>
                      <a:pt x="323" y="423"/>
                      <a:pt x="331" y="384"/>
                      <a:pt x="342" y="348"/>
                    </a:cubicBezTo>
                    <a:cubicBezTo>
                      <a:pt x="405" y="365"/>
                      <a:pt x="474" y="375"/>
                      <a:pt x="545" y="377"/>
                    </a:cubicBezTo>
                    <a:lnTo>
                      <a:pt x="545" y="546"/>
                    </a:lnTo>
                    <a:lnTo>
                      <a:pt x="395" y="546"/>
                    </a:lnTo>
                    <a:cubicBezTo>
                      <a:pt x="397" y="555"/>
                      <a:pt x="398" y="563"/>
                      <a:pt x="398" y="572"/>
                    </a:cubicBezTo>
                    <a:cubicBezTo>
                      <a:pt x="398" y="581"/>
                      <a:pt x="397" y="590"/>
                      <a:pt x="395" y="598"/>
                    </a:cubicBezTo>
                    <a:lnTo>
                      <a:pt x="545" y="598"/>
                    </a:lnTo>
                    <a:lnTo>
                      <a:pt x="545" y="764"/>
                    </a:lnTo>
                    <a:cubicBezTo>
                      <a:pt x="474" y="766"/>
                      <a:pt x="404" y="776"/>
                      <a:pt x="341" y="793"/>
                    </a:cubicBezTo>
                    <a:cubicBezTo>
                      <a:pt x="331" y="758"/>
                      <a:pt x="323" y="720"/>
                      <a:pt x="318" y="680"/>
                    </a:cubicBezTo>
                    <a:cubicBezTo>
                      <a:pt x="308" y="683"/>
                      <a:pt x="297" y="685"/>
                      <a:pt x="286" y="685"/>
                    </a:cubicBezTo>
                    <a:cubicBezTo>
                      <a:pt x="279" y="685"/>
                      <a:pt x="272" y="684"/>
                      <a:pt x="265" y="683"/>
                    </a:cubicBezTo>
                    <a:cubicBezTo>
                      <a:pt x="271" y="727"/>
                      <a:pt x="279" y="770"/>
                      <a:pt x="290" y="809"/>
                    </a:cubicBezTo>
                    <a:cubicBezTo>
                      <a:pt x="261" y="819"/>
                      <a:pt x="233" y="831"/>
                      <a:pt x="208" y="845"/>
                    </a:cubicBezTo>
                    <a:cubicBezTo>
                      <a:pt x="156" y="775"/>
                      <a:pt x="123" y="690"/>
                      <a:pt x="118" y="598"/>
                    </a:cubicBezTo>
                    <a:lnTo>
                      <a:pt x="176" y="598"/>
                    </a:lnTo>
                    <a:cubicBezTo>
                      <a:pt x="174" y="590"/>
                      <a:pt x="173" y="581"/>
                      <a:pt x="173" y="572"/>
                    </a:cubicBezTo>
                    <a:cubicBezTo>
                      <a:pt x="173" y="563"/>
                      <a:pt x="174" y="555"/>
                      <a:pt x="176" y="546"/>
                    </a:cubicBezTo>
                    <a:lnTo>
                      <a:pt x="118" y="546"/>
                    </a:lnTo>
                    <a:cubicBezTo>
                      <a:pt x="122" y="478"/>
                      <a:pt x="141" y="413"/>
                      <a:pt x="172" y="356"/>
                    </a:cubicBezTo>
                    <a:cubicBezTo>
                      <a:pt x="129" y="353"/>
                      <a:pt x="92" y="326"/>
                      <a:pt x="76" y="288"/>
                    </a:cubicBezTo>
                    <a:cubicBezTo>
                      <a:pt x="27" y="372"/>
                      <a:pt x="0" y="469"/>
                      <a:pt x="0" y="572"/>
                    </a:cubicBezTo>
                    <a:cubicBezTo>
                      <a:pt x="0" y="888"/>
                      <a:pt x="256" y="1145"/>
                      <a:pt x="571" y="1145"/>
                    </a:cubicBezTo>
                    <a:cubicBezTo>
                      <a:pt x="853" y="1145"/>
                      <a:pt x="1088" y="939"/>
                      <a:pt x="1135" y="670"/>
                    </a:cubicBezTo>
                    <a:cubicBezTo>
                      <a:pt x="1119" y="678"/>
                      <a:pt x="1102" y="682"/>
                      <a:pt x="1084" y="682"/>
                    </a:cubicBezTo>
                    <a:cubicBezTo>
                      <a:pt x="1059" y="682"/>
                      <a:pt x="1036" y="674"/>
                      <a:pt x="1017" y="660"/>
                    </a:cubicBezTo>
                    <a:close/>
                    <a:moveTo>
                      <a:pt x="758" y="312"/>
                    </a:moveTo>
                    <a:cubicBezTo>
                      <a:pt x="758" y="346"/>
                      <a:pt x="785" y="373"/>
                      <a:pt x="819" y="373"/>
                    </a:cubicBezTo>
                    <a:cubicBezTo>
                      <a:pt x="852" y="373"/>
                      <a:pt x="879" y="346"/>
                      <a:pt x="879" y="312"/>
                    </a:cubicBezTo>
                    <a:cubicBezTo>
                      <a:pt x="879" y="279"/>
                      <a:pt x="852" y="252"/>
                      <a:pt x="819" y="252"/>
                    </a:cubicBezTo>
                    <a:cubicBezTo>
                      <a:pt x="785" y="252"/>
                      <a:pt x="758" y="279"/>
                      <a:pt x="758" y="312"/>
                    </a:cubicBezTo>
                    <a:close/>
                    <a:moveTo>
                      <a:pt x="179" y="304"/>
                    </a:moveTo>
                    <a:cubicBezTo>
                      <a:pt x="213" y="304"/>
                      <a:pt x="240" y="277"/>
                      <a:pt x="240" y="243"/>
                    </a:cubicBezTo>
                    <a:cubicBezTo>
                      <a:pt x="240" y="210"/>
                      <a:pt x="213" y="183"/>
                      <a:pt x="179" y="183"/>
                    </a:cubicBezTo>
                    <a:cubicBezTo>
                      <a:pt x="146" y="183"/>
                      <a:pt x="119" y="210"/>
                      <a:pt x="119" y="243"/>
                    </a:cubicBezTo>
                    <a:cubicBezTo>
                      <a:pt x="119" y="277"/>
                      <a:pt x="146" y="304"/>
                      <a:pt x="179" y="304"/>
                    </a:cubicBezTo>
                    <a:close/>
                    <a:moveTo>
                      <a:pt x="286" y="633"/>
                    </a:moveTo>
                    <a:cubicBezTo>
                      <a:pt x="319" y="633"/>
                      <a:pt x="346" y="606"/>
                      <a:pt x="346" y="572"/>
                    </a:cubicBezTo>
                    <a:cubicBezTo>
                      <a:pt x="346" y="539"/>
                      <a:pt x="319" y="512"/>
                      <a:pt x="286" y="512"/>
                    </a:cubicBezTo>
                    <a:cubicBezTo>
                      <a:pt x="252" y="512"/>
                      <a:pt x="225" y="539"/>
                      <a:pt x="225" y="572"/>
                    </a:cubicBezTo>
                    <a:cubicBezTo>
                      <a:pt x="225" y="606"/>
                      <a:pt x="252" y="633"/>
                      <a:pt x="286" y="633"/>
                    </a:cubicBezTo>
                    <a:close/>
                  </a:path>
                </a:pathLst>
              </a:custGeom>
              <a:solidFill>
                <a:schemeClr val="bg1">
                  <a:alpha val="100000"/>
                </a:schemeClr>
              </a:solidFill>
              <a:ln w="9525">
                <a:noFill/>
              </a:ln>
            </p:spPr>
            <p:txBody>
              <a:bodyPr/>
              <a:lstStyle/>
              <a:p>
                <a:endParaRPr lang="zh-CN" altLang="en-US"/>
              </a:p>
            </p:txBody>
          </p:sp>
        </p:grpSp>
        <p:sp>
          <p:nvSpPr>
            <p:cNvPr id="15" name="文本框 13"/>
            <p:cNvSpPr txBox="1"/>
            <p:nvPr/>
          </p:nvSpPr>
          <p:spPr>
            <a:xfrm>
              <a:off x="2618" y="551"/>
              <a:ext cx="7179" cy="1113"/>
            </a:xfrm>
            <a:prstGeom prst="rect">
              <a:avLst/>
            </a:prstGeom>
            <a:solidFill>
              <a:schemeClr val="accent2"/>
            </a:solidFill>
            <a:ln w="9525">
              <a:noFill/>
            </a:ln>
          </p:spPr>
          <p:txBody>
            <a:bodyPr wrap="square">
              <a:spAutoFit/>
            </a:bodyPr>
            <a:lstStyle/>
            <a:p>
              <a:pPr algn="l">
                <a:buFontTx/>
              </a:pPr>
              <a:r>
                <a:rPr lang="zh-CN" altLang="en-US" sz="2400" b="1" dirty="0">
                  <a:solidFill>
                    <a:schemeClr val="bg1"/>
                  </a:solidFill>
                  <a:latin typeface="微软雅黑" panose="020B0503020204020204" pitchFamily="34" charset="-122"/>
                  <a:ea typeface="微软雅黑" panose="020B0503020204020204" pitchFamily="34" charset="-122"/>
                  <a:sym typeface="+mn-ea"/>
                </a:rPr>
                <a:t>Look Ahead</a:t>
              </a:r>
              <a:r>
                <a:rPr lang="zh-CN" altLang="en-US" sz="2400" b="1" dirty="0">
                  <a:solidFill>
                    <a:schemeClr val="bg1"/>
                  </a:solidFill>
                  <a:latin typeface="微软雅黑" panose="020B0503020204020204" pitchFamily="34" charset="-122"/>
                  <a:ea typeface="微软雅黑" panose="020B0503020204020204" pitchFamily="34" charset="-122"/>
                  <a:sym typeface="+mn-ea"/>
                </a:rPr>
                <a:t> </a:t>
              </a:r>
              <a:endParaRPr lang="zh-CN" altLang="en-US" sz="1600">
                <a:solidFill>
                  <a:schemeClr val="bg2"/>
                </a:solidFill>
                <a:effectLst>
                  <a:innerShdw blurRad="63500" dist="50800" dir="13500000">
                    <a:srgbClr val="000000">
                      <a:alpha val="50000"/>
                    </a:srgbClr>
                  </a:innerShdw>
                </a:effectLst>
              </a:endParaRPr>
            </a:p>
            <a:p>
              <a:pPr algn="l">
                <a:buFontTx/>
              </a:pPr>
              <a:endParaRPr lang="en-US" altLang="zh-CN" sz="1600" b="1" dirty="0">
                <a:solidFill>
                  <a:schemeClr val="bg1"/>
                </a:solidFill>
                <a:latin typeface="微软雅黑" panose="020B0503020204020204" pitchFamily="34" charset="-122"/>
                <a:ea typeface="微软雅黑" panose="020B0503020204020204" pitchFamily="34" charset="-122"/>
                <a:sym typeface="+mn-ea"/>
              </a:endParaRPr>
            </a:p>
          </p:txBody>
        </p:sp>
      </p:grpSp>
      <p:pic>
        <p:nvPicPr>
          <p:cNvPr id="13346" name="图片 1" descr="微信图片_20210409132158"/>
          <p:cNvPicPr>
            <a:picLocks noChangeAspect="1"/>
          </p:cNvPicPr>
          <p:nvPr/>
        </p:nvPicPr>
        <p:blipFill>
          <a:blip r:embed="rId2">
            <a:clrChange>
              <a:clrFrom>
                <a:srgbClr val="FFFFFF"/>
              </a:clrFrom>
              <a:clrTo>
                <a:srgbClr val="FFFFFF">
                  <a:alpha val="0"/>
                </a:srgbClr>
              </a:clrTo>
            </a:clrChange>
          </a:blip>
          <a:srcRect l="10522" t="29892" r="13202" b="44775"/>
          <a:stretch>
            <a:fillRect/>
          </a:stretch>
        </p:blipFill>
        <p:spPr>
          <a:xfrm>
            <a:off x="92710" y="5776595"/>
            <a:ext cx="2778760" cy="138049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000" fill="hold">
                                          <p:stCondLst>
                                            <p:cond delay="0"/>
                                          </p:stCondLst>
                                        </p:cTn>
                                        <p:tgtEl>
                                          <p:spTgt spid="13346"/>
                                        </p:tgtEl>
                                        <p:attrNameLst>
                                          <p:attrName>style.visibility</p:attrName>
                                        </p:attrNameLst>
                                      </p:cBhvr>
                                      <p:to>
                                        <p:strVal val="visible"/>
                                      </p:to>
                                    </p:set>
                                    <p:anim calcmode="lin" valueType="num">
                                      <p:cBhvr additive="base">
                                        <p:cTn id="7" dur="1000" fill="hold"/>
                                        <p:tgtEl>
                                          <p:spTgt spid="13346"/>
                                        </p:tgtEl>
                                        <p:attrNameLst>
                                          <p:attrName>ppt_x</p:attrName>
                                        </p:attrNameLst>
                                      </p:cBhvr>
                                      <p:tavLst>
                                        <p:tav tm="0">
                                          <p:val>
                                            <p:strVal val="#ppt_x"/>
                                          </p:val>
                                        </p:tav>
                                        <p:tav tm="100000">
                                          <p:val>
                                            <p:strVal val="#ppt_x"/>
                                          </p:val>
                                        </p:tav>
                                      </p:tavLst>
                                    </p:anim>
                                    <p:anim calcmode="lin" valueType="num">
                                      <p:cBhvr additive="base">
                                        <p:cTn id="8" dur="1000" fill="hold"/>
                                        <p:tgtEl>
                                          <p:spTgt spid="133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等腰三角形 20"/>
          <p:cNvSpPr/>
          <p:nvPr/>
        </p:nvSpPr>
        <p:spPr>
          <a:xfrm>
            <a:off x="2644216" y="2827822"/>
            <a:ext cx="1998887" cy="172433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51856" anchor="ctr"/>
          <a:lstStyle/>
          <a:p>
            <a:pPr algn="ctr">
              <a:defRPr/>
            </a:pPr>
            <a:r>
              <a:rPr lang="zh-CN" altLang="en-US" sz="3795" dirty="0">
                <a:solidFill>
                  <a:srgbClr val="FFFFFF"/>
                </a:solidFill>
                <a:latin typeface="Times New Roman" panose="02020603050405020304" charset="0"/>
                <a:ea typeface="黑体" panose="02010609060101010101" charset="-122"/>
                <a:cs typeface="Times New Roman" panose="02020603050405020304" charset="0"/>
              </a:rPr>
              <a:t>Contents</a:t>
            </a:r>
            <a:r>
              <a:rPr lang="zh-CN" altLang="en-US" sz="3795" dirty="0">
                <a:solidFill>
                  <a:srgbClr val="FFFFFF"/>
                </a:solidFill>
                <a:latin typeface="Times New Roman" panose="02020603050405020304" charset="0"/>
                <a:ea typeface="黑体" panose="02010609060101010101" charset="-122"/>
                <a:cs typeface="Times New Roman" panose="02020603050405020304" charset="0"/>
              </a:rPr>
              <a:t> </a:t>
            </a:r>
            <a:endParaRPr lang="zh-CN" altLang="en-US" sz="3795" dirty="0">
              <a:solidFill>
                <a:srgbClr val="FFFFFF"/>
              </a:solidFill>
              <a:latin typeface="Times New Roman" panose="02020603050405020304" charset="0"/>
              <a:ea typeface="黑体" panose="02010609060101010101" charset="-122"/>
              <a:cs typeface="Times New Roman" panose="02020603050405020304" charset="0"/>
            </a:endParaRPr>
          </a:p>
        </p:txBody>
      </p:sp>
      <p:sp>
        <p:nvSpPr>
          <p:cNvPr id="22" name="等腰三角形 21"/>
          <p:cNvSpPr/>
          <p:nvPr/>
        </p:nvSpPr>
        <p:spPr>
          <a:xfrm>
            <a:off x="2413189" y="2554941"/>
            <a:ext cx="2460941" cy="2122771"/>
          </a:xfrm>
          <a:prstGeom prst="triangle">
            <a:avLst/>
          </a:prstGeom>
          <a:noFill/>
          <a:ln>
            <a:solidFill>
              <a:schemeClr val="accent2"/>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Times New Roman" panose="02020603050405020304" charset="0"/>
              <a:cs typeface="Times New Roman" panose="02020603050405020304" charset="0"/>
            </a:endParaRPr>
          </a:p>
        </p:txBody>
      </p:sp>
      <p:cxnSp>
        <p:nvCxnSpPr>
          <p:cNvPr id="23" name="直接连接符 22"/>
          <p:cNvCxnSpPr>
            <a:endCxn id="22" idx="0"/>
          </p:cNvCxnSpPr>
          <p:nvPr/>
        </p:nvCxnSpPr>
        <p:spPr>
          <a:xfrm>
            <a:off x="3643656" y="251"/>
            <a:ext cx="0" cy="2554691"/>
          </a:xfrm>
          <a:prstGeom prst="line">
            <a:avLst/>
          </a:prstGeom>
          <a:ln>
            <a:solidFill>
              <a:schemeClr val="accent2"/>
            </a:solidFill>
            <a:prstDash val="lgDashDotDot"/>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3643656" y="4691104"/>
            <a:ext cx="0" cy="2544647"/>
          </a:xfrm>
          <a:prstGeom prst="line">
            <a:avLst/>
          </a:prstGeom>
          <a:ln>
            <a:solidFill>
              <a:schemeClr val="accent2"/>
            </a:solidFill>
            <a:prstDash val="lgDashDotDot"/>
          </a:ln>
        </p:spPr>
        <p:style>
          <a:lnRef idx="1">
            <a:schemeClr val="accent1"/>
          </a:lnRef>
          <a:fillRef idx="0">
            <a:schemeClr val="accent1"/>
          </a:fillRef>
          <a:effectRef idx="0">
            <a:schemeClr val="accent1"/>
          </a:effectRef>
          <a:fontRef idx="minor">
            <a:schemeClr val="tx1"/>
          </a:fontRef>
        </p:style>
      </p:cxnSp>
      <p:sp>
        <p:nvSpPr>
          <p:cNvPr id="25" name="文本框 11"/>
          <p:cNvSpPr txBox="1">
            <a:spLocks noChangeArrowheads="1"/>
          </p:cNvSpPr>
          <p:nvPr/>
        </p:nvSpPr>
        <p:spPr bwMode="auto">
          <a:xfrm>
            <a:off x="6213475" y="1885950"/>
            <a:ext cx="438277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a:solidFill>
                  <a:schemeClr val="accent2"/>
                </a:solidFill>
                <a:latin typeface="Times New Roman" panose="02020603050405020304" charset="0"/>
                <a:ea typeface="微软雅黑" panose="020B0503020204020204" pitchFamily="34" charset="-122"/>
                <a:cs typeface="Times New Roman" panose="02020603050405020304" charset="0"/>
              </a:rPr>
              <a:t>Company Profile</a:t>
            </a:r>
            <a:r>
              <a:rPr lang="zh-CN" altLang="en-US" sz="2800" dirty="0">
                <a:solidFill>
                  <a:schemeClr val="accent2"/>
                </a:solidFill>
                <a:latin typeface="Times New Roman" panose="02020603050405020304" charset="0"/>
                <a:ea typeface="微软雅黑" panose="020B0503020204020204" pitchFamily="34" charset="-122"/>
                <a:cs typeface="Times New Roman" panose="02020603050405020304" charset="0"/>
              </a:rPr>
              <a:t> </a:t>
            </a:r>
            <a:endParaRPr lang="zh-CN" altLang="en-US" sz="2800" dirty="0">
              <a:solidFill>
                <a:schemeClr val="accent2"/>
              </a:solidFill>
              <a:latin typeface="Times New Roman" panose="02020603050405020304" charset="0"/>
              <a:ea typeface="微软雅黑" panose="020B0503020204020204" pitchFamily="34" charset="-122"/>
              <a:cs typeface="Times New Roman" panose="02020603050405020304" charset="0"/>
            </a:endParaRPr>
          </a:p>
        </p:txBody>
      </p:sp>
      <p:cxnSp>
        <p:nvCxnSpPr>
          <p:cNvPr id="26" name="直接连接符 25"/>
          <p:cNvCxnSpPr/>
          <p:nvPr/>
        </p:nvCxnSpPr>
        <p:spPr>
          <a:xfrm flipH="1" flipV="1">
            <a:off x="5822950" y="2374265"/>
            <a:ext cx="3775075" cy="177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文本框 15"/>
          <p:cNvSpPr txBox="1">
            <a:spLocks noChangeArrowheads="1"/>
          </p:cNvSpPr>
          <p:nvPr/>
        </p:nvSpPr>
        <p:spPr bwMode="auto">
          <a:xfrm>
            <a:off x="6219190" y="3061970"/>
            <a:ext cx="4542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a:solidFill>
                  <a:schemeClr val="accent2"/>
                </a:solidFill>
                <a:latin typeface="Times New Roman" panose="02020603050405020304" charset="0"/>
                <a:ea typeface="微软雅黑" panose="020B0503020204020204" pitchFamily="34" charset="-122"/>
                <a:cs typeface="Times New Roman" panose="02020603050405020304" charset="0"/>
                <a:sym typeface="+mn-ea"/>
              </a:rPr>
              <a:t>Business Scope </a:t>
            </a:r>
            <a:endParaRPr lang="zh-CN" altLang="en-US" sz="2800" dirty="0">
              <a:solidFill>
                <a:schemeClr val="accent2"/>
              </a:solidFill>
              <a:latin typeface="Times New Roman" panose="02020603050405020304" charset="0"/>
              <a:ea typeface="微软雅黑" panose="020B0503020204020204" pitchFamily="34" charset="-122"/>
              <a:cs typeface="Times New Roman" panose="02020603050405020304" charset="0"/>
            </a:endParaRPr>
          </a:p>
        </p:txBody>
      </p:sp>
      <p:cxnSp>
        <p:nvCxnSpPr>
          <p:cNvPr id="29" name="直接连接符 28"/>
          <p:cNvCxnSpPr/>
          <p:nvPr/>
        </p:nvCxnSpPr>
        <p:spPr>
          <a:xfrm flipH="1" flipV="1">
            <a:off x="5822950" y="3532505"/>
            <a:ext cx="3846830" cy="1143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文本框 19"/>
          <p:cNvSpPr txBox="1">
            <a:spLocks noChangeArrowheads="1"/>
          </p:cNvSpPr>
          <p:nvPr/>
        </p:nvSpPr>
        <p:spPr bwMode="auto">
          <a:xfrm>
            <a:off x="6220113" y="4203938"/>
            <a:ext cx="44765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a:solidFill>
                  <a:schemeClr val="accent2"/>
                </a:solidFill>
                <a:latin typeface="Times New Roman" panose="02020603050405020304" charset="0"/>
                <a:ea typeface="微软雅黑" panose="020B0503020204020204" pitchFamily="34" charset="-122"/>
                <a:cs typeface="Times New Roman" panose="02020603050405020304" charset="0"/>
              </a:rPr>
              <a:t>Business Advantage</a:t>
            </a:r>
            <a:r>
              <a:rPr lang="zh-CN" altLang="en-US" sz="2800" dirty="0">
                <a:solidFill>
                  <a:schemeClr val="accent2"/>
                </a:solidFill>
                <a:latin typeface="Times New Roman" panose="02020603050405020304" charset="0"/>
                <a:ea typeface="微软雅黑" panose="020B0503020204020204" pitchFamily="34" charset="-122"/>
                <a:cs typeface="Times New Roman" panose="02020603050405020304" charset="0"/>
              </a:rPr>
              <a:t> </a:t>
            </a:r>
            <a:endParaRPr lang="zh-CN" altLang="en-US" sz="2800" dirty="0">
              <a:solidFill>
                <a:schemeClr val="accent2"/>
              </a:solidFill>
              <a:latin typeface="Times New Roman" panose="02020603050405020304" charset="0"/>
              <a:ea typeface="微软雅黑" panose="020B0503020204020204" pitchFamily="34" charset="-122"/>
              <a:cs typeface="Times New Roman" panose="02020603050405020304" charset="0"/>
            </a:endParaRPr>
          </a:p>
        </p:txBody>
      </p:sp>
      <p:cxnSp>
        <p:nvCxnSpPr>
          <p:cNvPr id="32" name="直接连接符 31"/>
          <p:cNvCxnSpPr/>
          <p:nvPr/>
        </p:nvCxnSpPr>
        <p:spPr>
          <a:xfrm flipH="1">
            <a:off x="5822950" y="4624070"/>
            <a:ext cx="3918585" cy="6731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文本框 23"/>
          <p:cNvSpPr txBox="1">
            <a:spLocks noChangeArrowheads="1"/>
          </p:cNvSpPr>
          <p:nvPr/>
        </p:nvSpPr>
        <p:spPr bwMode="auto">
          <a:xfrm>
            <a:off x="6219190" y="5285105"/>
            <a:ext cx="45770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a:solidFill>
                  <a:schemeClr val="accent2"/>
                </a:solidFill>
                <a:latin typeface="Times New Roman" panose="02020603050405020304" charset="0"/>
                <a:ea typeface="微软雅黑" panose="020B0503020204020204" pitchFamily="34" charset="-122"/>
                <a:cs typeface="Times New Roman" panose="02020603050405020304" charset="0"/>
              </a:rPr>
              <a:t>Development plan</a:t>
            </a:r>
            <a:r>
              <a:rPr lang="zh-CN" altLang="en-US" sz="2800" dirty="0">
                <a:solidFill>
                  <a:schemeClr val="accent2"/>
                </a:solidFill>
                <a:latin typeface="Times New Roman" panose="02020603050405020304" charset="0"/>
                <a:ea typeface="微软雅黑" panose="020B0503020204020204" pitchFamily="34" charset="-122"/>
                <a:cs typeface="Times New Roman" panose="02020603050405020304" charset="0"/>
              </a:rPr>
              <a:t> </a:t>
            </a:r>
            <a:endParaRPr lang="zh-CN" altLang="en-US" sz="2800" dirty="0">
              <a:solidFill>
                <a:schemeClr val="accent2"/>
              </a:solidFill>
              <a:latin typeface="Times New Roman" panose="02020603050405020304" charset="0"/>
              <a:ea typeface="微软雅黑" panose="020B0503020204020204" pitchFamily="34" charset="-122"/>
              <a:cs typeface="Times New Roman" panose="02020603050405020304" charset="0"/>
            </a:endParaRPr>
          </a:p>
        </p:txBody>
      </p:sp>
      <p:cxnSp>
        <p:nvCxnSpPr>
          <p:cNvPr id="35" name="直接连接符 34"/>
          <p:cNvCxnSpPr/>
          <p:nvPr/>
        </p:nvCxnSpPr>
        <p:spPr>
          <a:xfrm flipH="1" flipV="1">
            <a:off x="5822950" y="5847715"/>
            <a:ext cx="3918585" cy="63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346" name="图片 1" descr="微信图片_20210409132158"/>
          <p:cNvPicPr>
            <a:picLocks noChangeAspect="1"/>
          </p:cNvPicPr>
          <p:nvPr/>
        </p:nvPicPr>
        <p:blipFill>
          <a:blip r:embed="rId1">
            <a:clrChange>
              <a:clrFrom>
                <a:srgbClr val="FFFFFF"/>
              </a:clrFrom>
              <a:clrTo>
                <a:srgbClr val="FFFFFF">
                  <a:alpha val="0"/>
                </a:srgbClr>
              </a:clrTo>
            </a:clrChange>
          </a:blip>
          <a:srcRect l="10522" t="29892" r="13202" b="44775"/>
          <a:stretch>
            <a:fillRect/>
          </a:stretch>
        </p:blipFill>
        <p:spPr>
          <a:xfrm>
            <a:off x="381000" y="5632450"/>
            <a:ext cx="2391410" cy="1380490"/>
          </a:xfrm>
          <a:prstGeom prst="rect">
            <a:avLst/>
          </a:prstGeom>
          <a:noFill/>
          <a:ln w="9525">
            <a:noFill/>
          </a:ln>
        </p:spPr>
      </p:pic>
      <p:pic>
        <p:nvPicPr>
          <p:cNvPr id="2" name="图片 1"/>
          <p:cNvPicPr>
            <a:picLocks noChangeAspect="1"/>
          </p:cNvPicPr>
          <p:nvPr/>
        </p:nvPicPr>
        <p:blipFill>
          <a:blip r:embed="rId2"/>
          <a:stretch>
            <a:fillRect/>
          </a:stretch>
        </p:blipFill>
        <p:spPr>
          <a:xfrm>
            <a:off x="4994910" y="1506220"/>
            <a:ext cx="828675" cy="885825"/>
          </a:xfrm>
          <a:prstGeom prst="rect">
            <a:avLst/>
          </a:prstGeom>
        </p:spPr>
      </p:pic>
      <p:pic>
        <p:nvPicPr>
          <p:cNvPr id="3" name="图片 2"/>
          <p:cNvPicPr>
            <a:picLocks noChangeAspect="1"/>
          </p:cNvPicPr>
          <p:nvPr/>
        </p:nvPicPr>
        <p:blipFill>
          <a:blip r:embed="rId3"/>
          <a:stretch>
            <a:fillRect/>
          </a:stretch>
        </p:blipFill>
        <p:spPr>
          <a:xfrm>
            <a:off x="4985385" y="2677795"/>
            <a:ext cx="838200" cy="914400"/>
          </a:xfrm>
          <a:prstGeom prst="rect">
            <a:avLst/>
          </a:prstGeom>
        </p:spPr>
      </p:pic>
      <p:pic>
        <p:nvPicPr>
          <p:cNvPr id="4" name="图片 3"/>
          <p:cNvPicPr>
            <a:picLocks noChangeAspect="1"/>
          </p:cNvPicPr>
          <p:nvPr/>
        </p:nvPicPr>
        <p:blipFill>
          <a:blip r:embed="rId4"/>
          <a:stretch>
            <a:fillRect/>
          </a:stretch>
        </p:blipFill>
        <p:spPr>
          <a:xfrm>
            <a:off x="4917440" y="3832225"/>
            <a:ext cx="981075" cy="942975"/>
          </a:xfrm>
          <a:prstGeom prst="rect">
            <a:avLst/>
          </a:prstGeom>
        </p:spPr>
      </p:pic>
      <p:pic>
        <p:nvPicPr>
          <p:cNvPr id="5" name="图片 4"/>
          <p:cNvPicPr>
            <a:picLocks noChangeAspect="1"/>
          </p:cNvPicPr>
          <p:nvPr/>
        </p:nvPicPr>
        <p:blipFill>
          <a:blip r:embed="rId5"/>
          <a:stretch>
            <a:fillRect/>
          </a:stretch>
        </p:blipFill>
        <p:spPr>
          <a:xfrm>
            <a:off x="4951730" y="4984115"/>
            <a:ext cx="904875" cy="9048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50" fill="hold"/>
                                        <p:tgtEl>
                                          <p:spTgt spid="21"/>
                                        </p:tgtEl>
                                        <p:attrNameLst>
                                          <p:attrName>ppt_x</p:attrName>
                                        </p:attrNameLst>
                                      </p:cBhvr>
                                      <p:tavLst>
                                        <p:tav tm="0">
                                          <p:val>
                                            <p:strVal val="#ppt_x"/>
                                          </p:val>
                                        </p:tav>
                                        <p:tav tm="100000">
                                          <p:val>
                                            <p:strVal val="#ppt_x"/>
                                          </p:val>
                                        </p:tav>
                                      </p:tavLst>
                                    </p:anim>
                                    <p:anim calcmode="lin" valueType="num">
                                      <p:cBhvr additive="base">
                                        <p:cTn id="8" dur="25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250" fill="hold"/>
                                        <p:tgtEl>
                                          <p:spTgt spid="22"/>
                                        </p:tgtEl>
                                        <p:attrNameLst>
                                          <p:attrName>ppt_x</p:attrName>
                                        </p:attrNameLst>
                                      </p:cBhvr>
                                      <p:tavLst>
                                        <p:tav tm="0">
                                          <p:val>
                                            <p:strVal val="#ppt_x"/>
                                          </p:val>
                                        </p:tav>
                                        <p:tav tm="100000">
                                          <p:val>
                                            <p:strVal val="#ppt_x"/>
                                          </p:val>
                                        </p:tav>
                                      </p:tavLst>
                                    </p:anim>
                                    <p:anim calcmode="lin" valueType="num">
                                      <p:cBhvr additive="base">
                                        <p:cTn id="13" dur="250" fill="hold"/>
                                        <p:tgtEl>
                                          <p:spTgt spid="2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250" fill="hold"/>
                                        <p:tgtEl>
                                          <p:spTgt spid="23"/>
                                        </p:tgtEl>
                                        <p:attrNameLst>
                                          <p:attrName>ppt_x</p:attrName>
                                        </p:attrNameLst>
                                      </p:cBhvr>
                                      <p:tavLst>
                                        <p:tav tm="0">
                                          <p:val>
                                            <p:strVal val="#ppt_x"/>
                                          </p:val>
                                        </p:tav>
                                        <p:tav tm="100000">
                                          <p:val>
                                            <p:strVal val="#ppt_x"/>
                                          </p:val>
                                        </p:tav>
                                      </p:tavLst>
                                    </p:anim>
                                    <p:anim calcmode="lin" valueType="num">
                                      <p:cBhvr additive="base">
                                        <p:cTn id="18" dur="250" fill="hold"/>
                                        <p:tgtEl>
                                          <p:spTgt spid="2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250" fill="hold"/>
                                        <p:tgtEl>
                                          <p:spTgt spid="24"/>
                                        </p:tgtEl>
                                        <p:attrNameLst>
                                          <p:attrName>ppt_x</p:attrName>
                                        </p:attrNameLst>
                                      </p:cBhvr>
                                      <p:tavLst>
                                        <p:tav tm="0">
                                          <p:val>
                                            <p:strVal val="#ppt_x"/>
                                          </p:val>
                                        </p:tav>
                                        <p:tav tm="100000">
                                          <p:val>
                                            <p:strVal val="#ppt_x"/>
                                          </p:val>
                                        </p:tav>
                                      </p:tavLst>
                                    </p:anim>
                                    <p:anim calcmode="lin" valueType="num">
                                      <p:cBhvr additive="base">
                                        <p:cTn id="23" dur="25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linds(horizontal)">
                                      <p:cBhvr>
                                        <p:cTn id="28" dur="500"/>
                                        <p:tgtEl>
                                          <p:spTgt spid="2"/>
                                        </p:tgtEl>
                                      </p:cBhvr>
                                    </p:animEffect>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250" fill="hold"/>
                                        <p:tgtEl>
                                          <p:spTgt spid="25"/>
                                        </p:tgtEl>
                                        <p:attrNameLst>
                                          <p:attrName>ppt_x</p:attrName>
                                        </p:attrNameLst>
                                      </p:cBhvr>
                                      <p:tavLst>
                                        <p:tav tm="0">
                                          <p:val>
                                            <p:strVal val="#ppt_x"/>
                                          </p:val>
                                        </p:tav>
                                        <p:tav tm="100000">
                                          <p:val>
                                            <p:strVal val="#ppt_x"/>
                                          </p:val>
                                        </p:tav>
                                      </p:tavLst>
                                    </p:anim>
                                    <p:anim calcmode="lin" valueType="num">
                                      <p:cBhvr additive="base">
                                        <p:cTn id="33" dur="250" fill="hold"/>
                                        <p:tgtEl>
                                          <p:spTgt spid="25"/>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 presetClass="entr" presetSubtype="4"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250" fill="hold"/>
                                        <p:tgtEl>
                                          <p:spTgt spid="26"/>
                                        </p:tgtEl>
                                        <p:attrNameLst>
                                          <p:attrName>ppt_x</p:attrName>
                                        </p:attrNameLst>
                                      </p:cBhvr>
                                      <p:tavLst>
                                        <p:tav tm="0">
                                          <p:val>
                                            <p:strVal val="#ppt_x"/>
                                          </p:val>
                                        </p:tav>
                                        <p:tav tm="100000">
                                          <p:val>
                                            <p:strVal val="#ppt_x"/>
                                          </p:val>
                                        </p:tav>
                                      </p:tavLst>
                                    </p:anim>
                                    <p:anim calcmode="lin" valueType="num">
                                      <p:cBhvr additive="base">
                                        <p:cTn id="38" dur="25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linds(horizontal)">
                                      <p:cBhvr>
                                        <p:cTn id="43" dur="500"/>
                                        <p:tgtEl>
                                          <p:spTgt spid="3"/>
                                        </p:tgtEl>
                                      </p:cBhvr>
                                    </p:animEffect>
                                  </p:childTnLst>
                                </p:cTn>
                              </p:par>
                            </p:childTnLst>
                          </p:cTn>
                        </p:par>
                        <p:par>
                          <p:cTn id="44" fill="hold">
                            <p:stCondLst>
                              <p:cond delay="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250" fill="hold"/>
                                        <p:tgtEl>
                                          <p:spTgt spid="28"/>
                                        </p:tgtEl>
                                        <p:attrNameLst>
                                          <p:attrName>ppt_x</p:attrName>
                                        </p:attrNameLst>
                                      </p:cBhvr>
                                      <p:tavLst>
                                        <p:tav tm="0">
                                          <p:val>
                                            <p:strVal val="#ppt_x"/>
                                          </p:val>
                                        </p:tav>
                                        <p:tav tm="100000">
                                          <p:val>
                                            <p:strVal val="#ppt_x"/>
                                          </p:val>
                                        </p:tav>
                                      </p:tavLst>
                                    </p:anim>
                                    <p:anim calcmode="lin" valueType="num">
                                      <p:cBhvr additive="base">
                                        <p:cTn id="48" dur="25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1000"/>
                            </p:stCondLst>
                            <p:childTnLst>
                              <p:par>
                                <p:cTn id="50" presetID="2" presetClass="entr" presetSubtype="4"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250" fill="hold"/>
                                        <p:tgtEl>
                                          <p:spTgt spid="29"/>
                                        </p:tgtEl>
                                        <p:attrNameLst>
                                          <p:attrName>ppt_x</p:attrName>
                                        </p:attrNameLst>
                                      </p:cBhvr>
                                      <p:tavLst>
                                        <p:tav tm="0">
                                          <p:val>
                                            <p:strVal val="#ppt_x"/>
                                          </p:val>
                                        </p:tav>
                                        <p:tav tm="100000">
                                          <p:val>
                                            <p:strVal val="#ppt_x"/>
                                          </p:val>
                                        </p:tav>
                                      </p:tavLst>
                                    </p:anim>
                                    <p:anim calcmode="lin" valueType="num">
                                      <p:cBhvr additive="base">
                                        <p:cTn id="53" dur="25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linds(horizontal)">
                                      <p:cBhvr>
                                        <p:cTn id="58" dur="500"/>
                                        <p:tgtEl>
                                          <p:spTgt spid="4"/>
                                        </p:tgtEl>
                                      </p:cBhvr>
                                    </p:animEffect>
                                  </p:childTnLst>
                                </p:cTn>
                              </p:par>
                            </p:childTnLst>
                          </p:cTn>
                        </p:par>
                        <p:par>
                          <p:cTn id="59" fill="hold">
                            <p:stCondLst>
                              <p:cond delay="500"/>
                            </p:stCondLst>
                            <p:childTnLst>
                              <p:par>
                                <p:cTn id="60" presetID="2" presetClass="entr" presetSubtype="4"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additive="base">
                                        <p:cTn id="62" dur="250" fill="hold"/>
                                        <p:tgtEl>
                                          <p:spTgt spid="31"/>
                                        </p:tgtEl>
                                        <p:attrNameLst>
                                          <p:attrName>ppt_x</p:attrName>
                                        </p:attrNameLst>
                                      </p:cBhvr>
                                      <p:tavLst>
                                        <p:tav tm="0">
                                          <p:val>
                                            <p:strVal val="#ppt_x"/>
                                          </p:val>
                                        </p:tav>
                                        <p:tav tm="100000">
                                          <p:val>
                                            <p:strVal val="#ppt_x"/>
                                          </p:val>
                                        </p:tav>
                                      </p:tavLst>
                                    </p:anim>
                                    <p:anim calcmode="lin" valueType="num">
                                      <p:cBhvr additive="base">
                                        <p:cTn id="63" dur="250" fill="hold"/>
                                        <p:tgtEl>
                                          <p:spTgt spid="31"/>
                                        </p:tgtEl>
                                        <p:attrNameLst>
                                          <p:attrName>ppt_y</p:attrName>
                                        </p:attrNameLst>
                                      </p:cBhvr>
                                      <p:tavLst>
                                        <p:tav tm="0">
                                          <p:val>
                                            <p:strVal val="1+#ppt_h/2"/>
                                          </p:val>
                                        </p:tav>
                                        <p:tav tm="100000">
                                          <p:val>
                                            <p:strVal val="#ppt_y"/>
                                          </p:val>
                                        </p:tav>
                                      </p:tavLst>
                                    </p:anim>
                                  </p:childTnLst>
                                </p:cTn>
                              </p:par>
                            </p:childTnLst>
                          </p:cTn>
                        </p:par>
                        <p:par>
                          <p:cTn id="64" fill="hold">
                            <p:stCondLst>
                              <p:cond delay="1000"/>
                            </p:stCondLst>
                            <p:childTnLst>
                              <p:par>
                                <p:cTn id="65" presetID="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250" fill="hold"/>
                                        <p:tgtEl>
                                          <p:spTgt spid="32"/>
                                        </p:tgtEl>
                                        <p:attrNameLst>
                                          <p:attrName>ppt_x</p:attrName>
                                        </p:attrNameLst>
                                      </p:cBhvr>
                                      <p:tavLst>
                                        <p:tav tm="0">
                                          <p:val>
                                            <p:strVal val="#ppt_x"/>
                                          </p:val>
                                        </p:tav>
                                        <p:tav tm="100000">
                                          <p:val>
                                            <p:strVal val="#ppt_x"/>
                                          </p:val>
                                        </p:tav>
                                      </p:tavLst>
                                    </p:anim>
                                    <p:anim calcmode="lin" valueType="num">
                                      <p:cBhvr additive="base">
                                        <p:cTn id="68" dur="25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blinds(horizontal)">
                                      <p:cBhvr>
                                        <p:cTn id="73" dur="500"/>
                                        <p:tgtEl>
                                          <p:spTgt spid="5"/>
                                        </p:tgtEl>
                                      </p:cBhvr>
                                    </p:animEffect>
                                  </p:childTnLst>
                                </p:cTn>
                              </p:par>
                            </p:childTnLst>
                          </p:cTn>
                        </p:par>
                        <p:par>
                          <p:cTn id="74" fill="hold">
                            <p:stCondLst>
                              <p:cond delay="500"/>
                            </p:stCondLst>
                            <p:childTnLst>
                              <p:par>
                                <p:cTn id="75" presetID="2" presetClass="entr" presetSubtype="4"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250" fill="hold"/>
                                        <p:tgtEl>
                                          <p:spTgt spid="34"/>
                                        </p:tgtEl>
                                        <p:attrNameLst>
                                          <p:attrName>ppt_x</p:attrName>
                                        </p:attrNameLst>
                                      </p:cBhvr>
                                      <p:tavLst>
                                        <p:tav tm="0">
                                          <p:val>
                                            <p:strVal val="#ppt_x"/>
                                          </p:val>
                                        </p:tav>
                                        <p:tav tm="100000">
                                          <p:val>
                                            <p:strVal val="#ppt_x"/>
                                          </p:val>
                                        </p:tav>
                                      </p:tavLst>
                                    </p:anim>
                                    <p:anim calcmode="lin" valueType="num">
                                      <p:cBhvr additive="base">
                                        <p:cTn id="78" dur="250" fill="hold"/>
                                        <p:tgtEl>
                                          <p:spTgt spid="34"/>
                                        </p:tgtEl>
                                        <p:attrNameLst>
                                          <p:attrName>ppt_y</p:attrName>
                                        </p:attrNameLst>
                                      </p:cBhvr>
                                      <p:tavLst>
                                        <p:tav tm="0">
                                          <p:val>
                                            <p:strVal val="1+#ppt_h/2"/>
                                          </p:val>
                                        </p:tav>
                                        <p:tav tm="100000">
                                          <p:val>
                                            <p:strVal val="#ppt_y"/>
                                          </p:val>
                                        </p:tav>
                                      </p:tavLst>
                                    </p:anim>
                                  </p:childTnLst>
                                </p:cTn>
                              </p:par>
                            </p:childTnLst>
                          </p:cTn>
                        </p:par>
                        <p:par>
                          <p:cTn id="79" fill="hold">
                            <p:stCondLst>
                              <p:cond delay="1000"/>
                            </p:stCondLst>
                            <p:childTnLst>
                              <p:par>
                                <p:cTn id="80" presetID="2" presetClass="entr" presetSubtype="4" fill="hold" nodeType="after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additive="base">
                                        <p:cTn id="82" dur="250" fill="hold"/>
                                        <p:tgtEl>
                                          <p:spTgt spid="35"/>
                                        </p:tgtEl>
                                        <p:attrNameLst>
                                          <p:attrName>ppt_x</p:attrName>
                                        </p:attrNameLst>
                                      </p:cBhvr>
                                      <p:tavLst>
                                        <p:tav tm="0">
                                          <p:val>
                                            <p:strVal val="#ppt_x"/>
                                          </p:val>
                                        </p:tav>
                                        <p:tav tm="100000">
                                          <p:val>
                                            <p:strVal val="#ppt_x"/>
                                          </p:val>
                                        </p:tav>
                                      </p:tavLst>
                                    </p:anim>
                                    <p:anim calcmode="lin" valueType="num">
                                      <p:cBhvr additive="base">
                                        <p:cTn id="83" dur="25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5" grpId="0"/>
      <p:bldP spid="28" grpId="0"/>
      <p:bldP spid="31"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3" y="15875"/>
            <a:ext cx="12858044" cy="723265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Times New Roman" panose="02020603050405020304" charset="0"/>
              <a:cs typeface="Times New Roman" panose="02020603050405020304" charset="0"/>
            </a:endParaRPr>
          </a:p>
        </p:txBody>
      </p:sp>
      <p:sp>
        <p:nvSpPr>
          <p:cNvPr id="7" name="矩形 259"/>
          <p:cNvSpPr>
            <a:spLocks noChangeArrowheads="1"/>
          </p:cNvSpPr>
          <p:nvPr/>
        </p:nvSpPr>
        <p:spPr bwMode="auto">
          <a:xfrm>
            <a:off x="1172791" y="3328293"/>
            <a:ext cx="10186534"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7200" cap="all" dirty="0">
                <a:solidFill>
                  <a:schemeClr val="bg1"/>
                </a:solidFill>
                <a:latin typeface="Times New Roman" panose="02020603050405020304" charset="0"/>
                <a:ea typeface="方正正中黑简体" panose="02000000000000000000" pitchFamily="2" charset="-122"/>
                <a:cs typeface="Times New Roman" panose="02020603050405020304" charset="0"/>
              </a:rPr>
              <a:t>Thanks for your listening</a:t>
            </a:r>
            <a:r>
              <a:rPr lang="zh-CN" altLang="en-US" sz="7200" cap="all" dirty="0">
                <a:solidFill>
                  <a:schemeClr val="bg1"/>
                </a:solidFill>
                <a:latin typeface="Times New Roman" panose="02020603050405020304" charset="0"/>
                <a:ea typeface="方正正中黑简体" panose="02000000000000000000" pitchFamily="2" charset="-122"/>
                <a:cs typeface="Times New Roman" panose="02020603050405020304" charset="0"/>
              </a:rPr>
              <a:t> </a:t>
            </a:r>
            <a:endParaRPr lang="zh-CN" altLang="en-US" sz="7200" cap="all" dirty="0">
              <a:solidFill>
                <a:schemeClr val="bg1"/>
              </a:solidFill>
              <a:latin typeface="Times New Roman" panose="02020603050405020304" charset="0"/>
              <a:ea typeface="方正正中黑简体" panose="02000000000000000000" pitchFamily="2" charset="-122"/>
              <a:cs typeface="Times New Roman" panose="02020603050405020304" charset="0"/>
            </a:endParaRPr>
          </a:p>
        </p:txBody>
      </p:sp>
      <p:sp>
        <p:nvSpPr>
          <p:cNvPr id="9" name="矩形 259"/>
          <p:cNvSpPr>
            <a:spLocks noChangeArrowheads="1"/>
          </p:cNvSpPr>
          <p:nvPr/>
        </p:nvSpPr>
        <p:spPr bwMode="auto">
          <a:xfrm>
            <a:off x="5361305" y="5488940"/>
            <a:ext cx="7497445" cy="176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buNone/>
            </a:pPr>
            <a:r>
              <a:rPr lang="zh-CN" altLang="en-US" sz="1600">
                <a:solidFill>
                  <a:schemeClr val="bg1"/>
                </a:solidFill>
                <a:effectLst>
                  <a:innerShdw blurRad="63500" dist="50800" dir="13500000">
                    <a:srgbClr val="000000">
                      <a:alpha val="50000"/>
                    </a:srgbClr>
                  </a:innerShdw>
                </a:effectLst>
                <a:latin typeface="Times New Roman" panose="02020603050405020304" charset="0"/>
                <a:ea typeface="宋体" panose="02010600030101010101" pitchFamily="2" charset="-122"/>
                <a:cs typeface="Times New Roman" panose="02020603050405020304" charset="0"/>
                <a:sym typeface="+mn-ea"/>
              </a:rPr>
              <a:t> </a:t>
            </a:r>
            <a:endParaRPr lang="zh-CN" altLang="en-US" sz="1600">
              <a:solidFill>
                <a:schemeClr val="bg1"/>
              </a:solidFill>
              <a:effectLst>
                <a:innerShdw blurRad="63500" dist="50800" dir="13500000">
                  <a:srgbClr val="000000">
                    <a:alpha val="50000"/>
                  </a:srgbClr>
                </a:innerShdw>
              </a:effectLst>
              <a:latin typeface="Times New Roman" panose="02020603050405020304" charset="0"/>
              <a:ea typeface="宋体" panose="02010600030101010101" pitchFamily="2" charset="-122"/>
              <a:cs typeface="Times New Roman" panose="02020603050405020304" charset="0"/>
            </a:endParaRPr>
          </a:p>
          <a:p>
            <a:pPr algn="l">
              <a:buNone/>
            </a:pPr>
            <a:r>
              <a:rPr lang="zh-CN" altLang="en-US" sz="1600">
                <a:solidFill>
                  <a:schemeClr val="bg1"/>
                </a:solidFill>
                <a:effectLst>
                  <a:innerShdw blurRad="63500" dist="50800" dir="13500000">
                    <a:srgbClr val="000000">
                      <a:alpha val="50000"/>
                    </a:srgbClr>
                  </a:innerShdw>
                </a:effectLst>
                <a:latin typeface="Times New Roman" panose="02020603050405020304" charset="0"/>
                <a:ea typeface="宋体" panose="02010600030101010101" pitchFamily="2" charset="-122"/>
                <a:cs typeface="Times New Roman" panose="02020603050405020304" charset="0"/>
              </a:rPr>
              <a:t>Methodist Logistics International (Beijing) Co.,  Ltd.</a:t>
            </a:r>
            <a:r>
              <a:rPr lang="zh-CN" altLang="en-US" sz="1600">
                <a:solidFill>
                  <a:schemeClr val="bg1"/>
                </a:solidFill>
                <a:effectLst>
                  <a:innerShdw blurRad="63500" dist="50800" dir="13500000">
                    <a:srgbClr val="000000">
                      <a:alpha val="50000"/>
                    </a:srgbClr>
                  </a:innerShdw>
                </a:effectLst>
                <a:latin typeface="Times New Roman" panose="02020603050405020304" charset="0"/>
                <a:ea typeface="宋体" panose="02010600030101010101" pitchFamily="2" charset="-122"/>
                <a:cs typeface="Times New Roman" panose="02020603050405020304" charset="0"/>
              </a:rPr>
              <a:t> </a:t>
            </a:r>
            <a:endParaRPr lang="zh-CN" altLang="en-US" sz="1600">
              <a:solidFill>
                <a:schemeClr val="bg1"/>
              </a:solidFill>
              <a:effectLst>
                <a:innerShdw blurRad="63500" dist="50800" dir="13500000">
                  <a:srgbClr val="000000">
                    <a:alpha val="50000"/>
                  </a:srgbClr>
                </a:innerShdw>
              </a:effectLst>
              <a:latin typeface="Times New Roman" panose="02020603050405020304" charset="0"/>
              <a:ea typeface="宋体" panose="02010600030101010101" pitchFamily="2" charset="-122"/>
              <a:cs typeface="Times New Roman" panose="02020603050405020304" charset="0"/>
            </a:endParaRPr>
          </a:p>
          <a:p>
            <a:pPr algn="l">
              <a:buNone/>
            </a:pPr>
            <a:r>
              <a:rPr lang="zh-CN" altLang="en-US" sz="1600">
                <a:solidFill>
                  <a:schemeClr val="bg1"/>
                </a:solidFill>
                <a:effectLst>
                  <a:innerShdw blurRad="63500" dist="50800" dir="13500000">
                    <a:srgbClr val="000000">
                      <a:alpha val="50000"/>
                    </a:srgbClr>
                  </a:innerShdw>
                </a:effectLst>
                <a:latin typeface="Times New Roman" panose="02020603050405020304" charset="0"/>
                <a:ea typeface="宋体" panose="02010600030101010101" pitchFamily="2" charset="-122"/>
                <a:cs typeface="Times New Roman" panose="02020603050405020304" charset="0"/>
              </a:rPr>
              <a:t>Room 407 4/F, Block A Eastport Tower, #56 Fuqian Street, Shunyi District, Beijing 101300, China.</a:t>
            </a:r>
            <a:endParaRPr lang="zh-CN" altLang="en-US" sz="1600">
              <a:solidFill>
                <a:schemeClr val="bg1"/>
              </a:solidFill>
              <a:effectLst>
                <a:innerShdw blurRad="63500" dist="50800" dir="13500000">
                  <a:srgbClr val="000000">
                    <a:alpha val="50000"/>
                  </a:srgbClr>
                </a:innerShdw>
              </a:effectLst>
              <a:latin typeface="Times New Roman" panose="02020603050405020304" charset="0"/>
              <a:ea typeface="宋体" panose="02010600030101010101" pitchFamily="2" charset="-122"/>
              <a:cs typeface="Times New Roman" panose="02020603050405020304" charset="0"/>
            </a:endParaRPr>
          </a:p>
          <a:p>
            <a:pPr algn="l">
              <a:buNone/>
            </a:pPr>
            <a:r>
              <a:rPr lang="zh-CN" altLang="en-US" sz="1600">
                <a:solidFill>
                  <a:schemeClr val="bg1"/>
                </a:solidFill>
                <a:effectLst>
                  <a:innerShdw blurRad="63500" dist="50800" dir="13500000">
                    <a:srgbClr val="000000">
                      <a:alpha val="50000"/>
                    </a:srgbClr>
                  </a:innerShdw>
                </a:effectLst>
                <a:latin typeface="Times New Roman" panose="02020603050405020304" charset="0"/>
                <a:ea typeface="宋体" panose="02010600030101010101" pitchFamily="2" charset="-122"/>
                <a:cs typeface="Times New Roman" panose="02020603050405020304" charset="0"/>
              </a:rPr>
              <a:t>Tel.: 010-69466383</a:t>
            </a:r>
            <a:r>
              <a:rPr lang="zh-CN" altLang="en-US" sz="1600">
                <a:solidFill>
                  <a:schemeClr val="bg1"/>
                </a:solidFill>
                <a:effectLst>
                  <a:innerShdw blurRad="63500" dist="50800" dir="13500000">
                    <a:srgbClr val="000000">
                      <a:alpha val="50000"/>
                    </a:srgbClr>
                  </a:innerShdw>
                </a:effectLst>
                <a:latin typeface="Times New Roman" panose="02020603050405020304" charset="0"/>
                <a:ea typeface="宋体" panose="02010600030101010101" pitchFamily="2" charset="-122"/>
                <a:cs typeface="Times New Roman" panose="02020603050405020304" charset="0"/>
              </a:rPr>
              <a:t> </a:t>
            </a:r>
            <a:endParaRPr lang="zh-CN" altLang="en-US" sz="1600">
              <a:solidFill>
                <a:schemeClr val="bg1"/>
              </a:solidFill>
              <a:effectLst>
                <a:innerShdw blurRad="63500" dist="50800" dir="13500000">
                  <a:srgbClr val="000000">
                    <a:alpha val="50000"/>
                  </a:srgbClr>
                </a:innerShdw>
              </a:effectLst>
              <a:latin typeface="Times New Roman" panose="02020603050405020304" charset="0"/>
              <a:ea typeface="宋体" panose="02010600030101010101" pitchFamily="2" charset="-122"/>
              <a:cs typeface="Times New Roman" panose="02020603050405020304" charset="0"/>
            </a:endParaRPr>
          </a:p>
          <a:p>
            <a:pPr algn="l">
              <a:buNone/>
            </a:pPr>
            <a:r>
              <a:rPr lang="zh-CN" altLang="en-US" sz="1600">
                <a:solidFill>
                  <a:schemeClr val="bg1"/>
                </a:solidFill>
                <a:effectLst>
                  <a:innerShdw blurRad="63500" dist="50800" dir="13500000">
                    <a:srgbClr val="000000">
                      <a:alpha val="50000"/>
                    </a:srgbClr>
                  </a:innerShdw>
                </a:effectLst>
                <a:latin typeface="Times New Roman" panose="02020603050405020304" charset="0"/>
                <a:ea typeface="宋体" panose="02010600030101010101" pitchFamily="2" charset="-122"/>
                <a:cs typeface="Times New Roman" panose="02020603050405020304" charset="0"/>
              </a:rPr>
              <a:t>Official website: http://www.methodistlogistics.com</a:t>
            </a:r>
            <a:r>
              <a:rPr lang="zh-CN" altLang="en-US" sz="1600">
                <a:solidFill>
                  <a:schemeClr val="bg1"/>
                </a:solidFill>
                <a:effectLst>
                  <a:innerShdw blurRad="63500" dist="50800" dir="13500000">
                    <a:srgbClr val="000000">
                      <a:alpha val="50000"/>
                    </a:srgbClr>
                  </a:innerShdw>
                </a:effectLst>
                <a:latin typeface="Times New Roman" panose="02020603050405020304" charset="0"/>
                <a:ea typeface="宋体" panose="02010600030101010101" pitchFamily="2" charset="-122"/>
                <a:cs typeface="Times New Roman" panose="02020603050405020304" charset="0"/>
              </a:rPr>
              <a:t> </a:t>
            </a:r>
            <a:endParaRPr lang="zh-CN" altLang="en-US" sz="1600">
              <a:solidFill>
                <a:schemeClr val="bg1"/>
              </a:solidFill>
              <a:effectLst>
                <a:innerShdw blurRad="63500" dist="50800" dir="13500000">
                  <a:srgbClr val="000000">
                    <a:alpha val="50000"/>
                  </a:srgbClr>
                </a:innerShdw>
              </a:effectLst>
              <a:latin typeface="Times New Roman" panose="02020603050405020304" charset="0"/>
              <a:ea typeface="宋体" panose="02010600030101010101" pitchFamily="2" charset="-122"/>
              <a:cs typeface="Times New Roman" panose="02020603050405020304" charset="0"/>
            </a:endParaRPr>
          </a:p>
        </p:txBody>
      </p:sp>
      <p:pic>
        <p:nvPicPr>
          <p:cNvPr id="13346" name="图片 1" descr="微信图片_20210409132158"/>
          <p:cNvPicPr>
            <a:picLocks noChangeAspect="1"/>
          </p:cNvPicPr>
          <p:nvPr/>
        </p:nvPicPr>
        <p:blipFill>
          <a:blip r:embed="rId2">
            <a:clrChange>
              <a:clrFrom>
                <a:srgbClr val="FFFFFF"/>
              </a:clrFrom>
              <a:clrTo>
                <a:srgbClr val="FFFFFF">
                  <a:alpha val="0"/>
                </a:srgbClr>
              </a:clrTo>
            </a:clrChange>
          </a:blip>
          <a:srcRect l="10522" t="29892" r="13202" b="44775"/>
          <a:stretch>
            <a:fillRect/>
          </a:stretch>
        </p:blipFill>
        <p:spPr>
          <a:xfrm>
            <a:off x="92710" y="5776595"/>
            <a:ext cx="2778760" cy="138049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17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7"/>
                                        </p:tgtEl>
                                      </p:cBhvr>
                                    </p:animEffect>
                                    <p:animScale>
                                      <p:cBhvr>
                                        <p:cTn id="15" dur="250" autoRev="1" fill="hold"/>
                                        <p:tgtEl>
                                          <p:spTgt spid="7"/>
                                        </p:tgtEl>
                                      </p:cBhvr>
                                      <p:by x="105000" y="105000"/>
                                    </p:animScale>
                                  </p:childTnLst>
                                </p:cTn>
                              </p:par>
                            </p:childTnLst>
                          </p:cTn>
                        </p:par>
                        <p:par>
                          <p:cTn id="16" fill="hold">
                            <p:stCondLst>
                              <p:cond delay="225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anim calcmode="lin" valueType="num">
                                      <p:cBhvr>
                                        <p:cTn id="2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9"/>
                                        </p:tgtEl>
                                      </p:cBhvr>
                                    </p:animEffect>
                                  </p:childTnLst>
                                </p:cTn>
                              </p:par>
                            </p:childTnLst>
                          </p:cTn>
                        </p:par>
                        <p:par>
                          <p:cTn id="24" fill="hold">
                            <p:stCondLst>
                              <p:cond delay="13850"/>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9"/>
                                        </p:tgtEl>
                                      </p:cBhvr>
                                    </p:animEffect>
                                    <p:animScale>
                                      <p:cBhvr>
                                        <p:cTn id="27" dur="250" autoRev="1" fill="hold"/>
                                        <p:tgtEl>
                                          <p:spTgt spid="9"/>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000" fill="hold">
                                          <p:stCondLst>
                                            <p:cond delay="0"/>
                                          </p:stCondLst>
                                        </p:cTn>
                                        <p:tgtEl>
                                          <p:spTgt spid="13346"/>
                                        </p:tgtEl>
                                        <p:attrNameLst>
                                          <p:attrName>style.visibility</p:attrName>
                                        </p:attrNameLst>
                                      </p:cBhvr>
                                      <p:to>
                                        <p:strVal val="visible"/>
                                      </p:to>
                                    </p:set>
                                    <p:anim calcmode="lin" valueType="num">
                                      <p:cBhvr additive="base">
                                        <p:cTn id="32" dur="1000" fill="hold"/>
                                        <p:tgtEl>
                                          <p:spTgt spid="13346"/>
                                        </p:tgtEl>
                                        <p:attrNameLst>
                                          <p:attrName>ppt_x</p:attrName>
                                        </p:attrNameLst>
                                      </p:cBhvr>
                                      <p:tavLst>
                                        <p:tav tm="0">
                                          <p:val>
                                            <p:strVal val="#ppt_x"/>
                                          </p:val>
                                        </p:tav>
                                        <p:tav tm="100000">
                                          <p:val>
                                            <p:strVal val="#ppt_x"/>
                                          </p:val>
                                        </p:tav>
                                      </p:tavLst>
                                    </p:anim>
                                    <p:anim calcmode="lin" valueType="num">
                                      <p:cBhvr additive="base">
                                        <p:cTn id="33" dur="1000" fill="hold"/>
                                        <p:tgtEl>
                                          <p:spTgt spid="133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Freeform 6"/>
          <p:cNvSpPr/>
          <p:nvPr/>
        </p:nvSpPr>
        <p:spPr>
          <a:xfrm>
            <a:off x="4930775" y="6985"/>
            <a:ext cx="2411730" cy="7247890"/>
          </a:xfrm>
          <a:custGeom>
            <a:avLst/>
            <a:gdLst/>
            <a:ahLst/>
            <a:cxnLst>
              <a:cxn ang="0">
                <a:pos x="2147483647" y="0"/>
              </a:cxn>
              <a:cxn ang="0">
                <a:pos x="0" y="2147483647"/>
              </a:cxn>
              <a:cxn ang="0">
                <a:pos x="2147483647" y="2147483647"/>
              </a:cxn>
              <a:cxn ang="0">
                <a:pos x="2147483647" y="0"/>
              </a:cxn>
              <a:cxn ang="0">
                <a:pos x="2147483647" y="0"/>
              </a:cxn>
            </a:cxnLst>
            <a:rect l="0" t="0" r="0" b="0"/>
            <a:pathLst>
              <a:path w="1150" h="3244">
                <a:moveTo>
                  <a:pt x="971" y="0"/>
                </a:moveTo>
                <a:lnTo>
                  <a:pt x="0" y="3244"/>
                </a:lnTo>
                <a:lnTo>
                  <a:pt x="181" y="3244"/>
                </a:lnTo>
                <a:lnTo>
                  <a:pt x="1150" y="0"/>
                </a:lnTo>
                <a:lnTo>
                  <a:pt x="971" y="0"/>
                </a:lnTo>
                <a:close/>
              </a:path>
            </a:pathLst>
          </a:custGeom>
          <a:solidFill>
            <a:schemeClr val="accent2"/>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4340" name="Freeform 4"/>
          <p:cNvSpPr/>
          <p:nvPr/>
        </p:nvSpPr>
        <p:spPr>
          <a:xfrm>
            <a:off x="4614545" y="-13335"/>
            <a:ext cx="2106295" cy="7300595"/>
          </a:xfrm>
          <a:custGeom>
            <a:avLst/>
            <a:gdLst/>
            <a:ahLst/>
            <a:cxnLst>
              <a:cxn ang="0">
                <a:pos x="2147483647" y="0"/>
              </a:cxn>
              <a:cxn ang="0">
                <a:pos x="0" y="2147483647"/>
              </a:cxn>
              <a:cxn ang="0">
                <a:pos x="2147483647" y="2147483647"/>
              </a:cxn>
              <a:cxn ang="0">
                <a:pos x="2147483647" y="0"/>
              </a:cxn>
              <a:cxn ang="0">
                <a:pos x="2147483647" y="0"/>
              </a:cxn>
            </a:cxnLst>
            <a:rect l="0" t="0" r="0" b="0"/>
            <a:pathLst>
              <a:path w="973" h="3244">
                <a:moveTo>
                  <a:pt x="971" y="0"/>
                </a:moveTo>
                <a:lnTo>
                  <a:pt x="0" y="3244"/>
                </a:lnTo>
                <a:lnTo>
                  <a:pt x="2" y="3244"/>
                </a:lnTo>
                <a:lnTo>
                  <a:pt x="973" y="0"/>
                </a:lnTo>
                <a:lnTo>
                  <a:pt x="971" y="0"/>
                </a:lnTo>
                <a:close/>
              </a:path>
            </a:pathLst>
          </a:custGeom>
          <a:solidFill>
            <a:srgbClr val="C11100"/>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4344" name="Freeform 8"/>
          <p:cNvSpPr/>
          <p:nvPr/>
        </p:nvSpPr>
        <p:spPr>
          <a:xfrm>
            <a:off x="5637530" y="2680018"/>
            <a:ext cx="307975" cy="944562"/>
          </a:xfrm>
          <a:custGeom>
            <a:avLst/>
            <a:gdLst/>
            <a:ahLst/>
            <a:cxnLst>
              <a:cxn ang="0">
                <a:pos x="2147483647" y="2147483647"/>
              </a:cxn>
              <a:cxn ang="0">
                <a:pos x="2147483647" y="0"/>
              </a:cxn>
              <a:cxn ang="0">
                <a:pos x="2147483647" y="0"/>
              </a:cxn>
              <a:cxn ang="0">
                <a:pos x="0" y="2147483647"/>
              </a:cxn>
              <a:cxn ang="0">
                <a:pos x="2147483647" y="2147483647"/>
              </a:cxn>
            </a:cxnLst>
            <a:rect l="0" t="0" r="0" b="0"/>
            <a:pathLst>
              <a:path w="194" h="595">
                <a:moveTo>
                  <a:pt x="16" y="595"/>
                </a:moveTo>
                <a:lnTo>
                  <a:pt x="194" y="0"/>
                </a:lnTo>
                <a:lnTo>
                  <a:pt x="178" y="0"/>
                </a:lnTo>
                <a:lnTo>
                  <a:pt x="0" y="595"/>
                </a:lnTo>
                <a:lnTo>
                  <a:pt x="16" y="595"/>
                </a:lnTo>
                <a:close/>
              </a:path>
            </a:pathLst>
          </a:custGeom>
          <a:solidFill>
            <a:schemeClr val="accent2"/>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4381" name="AutoShape 45"/>
          <p:cNvSpPr>
            <a:spLocks noChangeArrowheads="1"/>
          </p:cNvSpPr>
          <p:nvPr/>
        </p:nvSpPr>
        <p:spPr bwMode="auto">
          <a:xfrm>
            <a:off x="7174864" y="1600200"/>
            <a:ext cx="2455863" cy="1177925"/>
          </a:xfrm>
          <a:prstGeom prst="parallelogram">
            <a:avLst>
              <a:gd name="adj" fmla="val 29420"/>
            </a:avLst>
          </a:prstGeom>
          <a:blipFill dpi="0" rotWithShape="1">
            <a:blip r:embed="rId1"/>
            <a:srcRect/>
            <a:stretch>
              <a:fillRect b="-40471"/>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14393" name="AutoShape 57"/>
          <p:cNvSpPr>
            <a:spLocks noChangeArrowheads="1"/>
          </p:cNvSpPr>
          <p:nvPr/>
        </p:nvSpPr>
        <p:spPr bwMode="auto">
          <a:xfrm>
            <a:off x="9669780" y="1600200"/>
            <a:ext cx="2455863" cy="1177925"/>
          </a:xfrm>
          <a:prstGeom prst="parallelogram">
            <a:avLst>
              <a:gd name="adj" fmla="val 29420"/>
            </a:avLst>
          </a:prstGeom>
          <a:blipFill dpi="0" rotWithShape="1">
            <a:blip r:embed="rId2"/>
            <a:srcRect/>
            <a:stretch>
              <a:fillRect b="-30307"/>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14399" name="AutoShape 63"/>
          <p:cNvSpPr>
            <a:spLocks noChangeArrowheads="1"/>
          </p:cNvSpPr>
          <p:nvPr/>
        </p:nvSpPr>
        <p:spPr bwMode="auto">
          <a:xfrm>
            <a:off x="6789103" y="3688398"/>
            <a:ext cx="2455862" cy="1177925"/>
          </a:xfrm>
          <a:prstGeom prst="parallelogram">
            <a:avLst>
              <a:gd name="adj" fmla="val 29420"/>
            </a:avLst>
          </a:prstGeom>
          <a:blipFill dpi="0" rotWithShape="1">
            <a:blip r:embed="rId3"/>
            <a:srcRect/>
            <a:stretch>
              <a:fillRect b="-37636"/>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14405" name="AutoShape 69"/>
          <p:cNvSpPr>
            <a:spLocks noChangeArrowheads="1"/>
          </p:cNvSpPr>
          <p:nvPr/>
        </p:nvSpPr>
        <p:spPr bwMode="auto">
          <a:xfrm>
            <a:off x="9244648" y="3688398"/>
            <a:ext cx="2455862" cy="1177925"/>
          </a:xfrm>
          <a:prstGeom prst="parallelogram">
            <a:avLst>
              <a:gd name="adj" fmla="val 29420"/>
            </a:avLst>
          </a:prstGeom>
          <a:blipFill dpi="0" rotWithShape="1">
            <a:blip r:embed="rId4"/>
            <a:srcRect/>
            <a:stretch>
              <a:fillRect b="-15323"/>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14352" name="Freeform 16"/>
          <p:cNvSpPr/>
          <p:nvPr/>
        </p:nvSpPr>
        <p:spPr>
          <a:xfrm>
            <a:off x="11037888" y="2104390"/>
            <a:ext cx="1824037" cy="5149850"/>
          </a:xfrm>
          <a:custGeom>
            <a:avLst/>
            <a:gdLst/>
            <a:ahLst/>
            <a:cxnLst>
              <a:cxn ang="0">
                <a:pos x="2147483647" y="0"/>
              </a:cxn>
              <a:cxn ang="0">
                <a:pos x="0" y="2147483647"/>
              </a:cxn>
              <a:cxn ang="0">
                <a:pos x="2147483647" y="2147483647"/>
              </a:cxn>
              <a:cxn ang="0">
                <a:pos x="2147483647" y="0"/>
              </a:cxn>
              <a:cxn ang="0">
                <a:pos x="2147483647" y="0"/>
              </a:cxn>
            </a:cxnLst>
            <a:rect l="0" t="0" r="0" b="0"/>
            <a:pathLst>
              <a:path w="1149" h="3244">
                <a:moveTo>
                  <a:pt x="971" y="0"/>
                </a:moveTo>
                <a:lnTo>
                  <a:pt x="0" y="3244"/>
                </a:lnTo>
                <a:lnTo>
                  <a:pt x="180" y="3244"/>
                </a:lnTo>
                <a:lnTo>
                  <a:pt x="1149" y="0"/>
                </a:lnTo>
                <a:lnTo>
                  <a:pt x="971" y="0"/>
                </a:lnTo>
                <a:close/>
              </a:path>
            </a:pathLst>
          </a:custGeom>
          <a:solidFill>
            <a:schemeClr val="accent2"/>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4354" name="Freeform 18"/>
          <p:cNvSpPr/>
          <p:nvPr/>
        </p:nvSpPr>
        <p:spPr>
          <a:xfrm>
            <a:off x="11253788" y="4725353"/>
            <a:ext cx="311150" cy="944562"/>
          </a:xfrm>
          <a:custGeom>
            <a:avLst/>
            <a:gdLst/>
            <a:ahLst/>
            <a:cxnLst>
              <a:cxn ang="0">
                <a:pos x="2147483647" y="2147483647"/>
              </a:cxn>
              <a:cxn ang="0">
                <a:pos x="2147483647" y="0"/>
              </a:cxn>
              <a:cxn ang="0">
                <a:pos x="2147483647" y="0"/>
              </a:cxn>
              <a:cxn ang="0">
                <a:pos x="0" y="2147483647"/>
              </a:cxn>
              <a:cxn ang="0">
                <a:pos x="2147483647" y="2147483647"/>
              </a:cxn>
            </a:cxnLst>
            <a:rect l="0" t="0" r="0" b="0"/>
            <a:pathLst>
              <a:path w="196" h="595">
                <a:moveTo>
                  <a:pt x="18" y="595"/>
                </a:moveTo>
                <a:lnTo>
                  <a:pt x="196" y="0"/>
                </a:lnTo>
                <a:lnTo>
                  <a:pt x="178" y="0"/>
                </a:lnTo>
                <a:lnTo>
                  <a:pt x="0" y="595"/>
                </a:lnTo>
                <a:lnTo>
                  <a:pt x="18" y="595"/>
                </a:lnTo>
                <a:close/>
              </a:path>
            </a:pathLst>
          </a:custGeom>
          <a:solidFill>
            <a:srgbClr val="C11100"/>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4350" name="Freeform 14"/>
          <p:cNvSpPr/>
          <p:nvPr/>
        </p:nvSpPr>
        <p:spPr>
          <a:xfrm>
            <a:off x="10821988" y="2082800"/>
            <a:ext cx="1544637" cy="5149850"/>
          </a:xfrm>
          <a:custGeom>
            <a:avLst/>
            <a:gdLst/>
            <a:ahLst/>
            <a:cxnLst>
              <a:cxn ang="0">
                <a:pos x="2147483647" y="0"/>
              </a:cxn>
              <a:cxn ang="0">
                <a:pos x="0" y="2147483647"/>
              </a:cxn>
              <a:cxn ang="0">
                <a:pos x="2147483647" y="2147483647"/>
              </a:cxn>
              <a:cxn ang="0">
                <a:pos x="2147483647" y="0"/>
              </a:cxn>
              <a:cxn ang="0">
                <a:pos x="2147483647" y="0"/>
              </a:cxn>
            </a:cxnLst>
            <a:rect l="0" t="0" r="0" b="0"/>
            <a:pathLst>
              <a:path w="973" h="3244">
                <a:moveTo>
                  <a:pt x="971" y="0"/>
                </a:moveTo>
                <a:lnTo>
                  <a:pt x="0" y="3244"/>
                </a:lnTo>
                <a:lnTo>
                  <a:pt x="2" y="3244"/>
                </a:lnTo>
                <a:lnTo>
                  <a:pt x="973" y="0"/>
                </a:lnTo>
                <a:lnTo>
                  <a:pt x="971" y="0"/>
                </a:lnTo>
                <a:close/>
              </a:path>
            </a:pathLst>
          </a:custGeom>
          <a:solidFill>
            <a:srgbClr val="C11100"/>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4370" name="Rectangle 34"/>
          <p:cNvSpPr/>
          <p:nvPr/>
        </p:nvSpPr>
        <p:spPr>
          <a:xfrm>
            <a:off x="7509510" y="1562100"/>
            <a:ext cx="923925" cy="38100"/>
          </a:xfrm>
          <a:prstGeom prst="rect">
            <a:avLst/>
          </a:prstGeom>
          <a:solidFill>
            <a:schemeClr val="accent2"/>
          </a:solidFill>
          <a:ln w="9525">
            <a:noFill/>
          </a:ln>
        </p:spPr>
        <p:txBody>
          <a:bodyPr anchor="t" anchorCtr="0"/>
          <a:lstStyle/>
          <a:p>
            <a:endParaRPr lang="zh-CN" altLang="en-US" dirty="0">
              <a:latin typeface="Times New Roman" panose="02020603050405020304" charset="0"/>
              <a:ea typeface="宋体" panose="02010600030101010101" pitchFamily="2" charset="-122"/>
              <a:cs typeface="Times New Roman" panose="02020603050405020304" charset="0"/>
            </a:endParaRPr>
          </a:p>
        </p:txBody>
      </p:sp>
      <p:sp>
        <p:nvSpPr>
          <p:cNvPr id="2" name="Rectangle 34"/>
          <p:cNvSpPr/>
          <p:nvPr/>
        </p:nvSpPr>
        <p:spPr>
          <a:xfrm>
            <a:off x="8373745" y="2778125"/>
            <a:ext cx="923925" cy="38100"/>
          </a:xfrm>
          <a:prstGeom prst="rect">
            <a:avLst/>
          </a:prstGeom>
          <a:solidFill>
            <a:schemeClr val="accent2"/>
          </a:solidFill>
          <a:ln w="9525">
            <a:noFill/>
          </a:ln>
        </p:spPr>
        <p:txBody>
          <a:bodyPr anchor="t" anchorCtr="0"/>
          <a:lstStyle/>
          <a:p>
            <a:endParaRPr lang="zh-CN" altLang="en-US" dirty="0">
              <a:latin typeface="Times New Roman" panose="02020603050405020304" charset="0"/>
              <a:ea typeface="宋体" panose="02010600030101010101" pitchFamily="2" charset="-122"/>
              <a:cs typeface="Times New Roman" panose="02020603050405020304" charset="0"/>
            </a:endParaRPr>
          </a:p>
        </p:txBody>
      </p:sp>
      <p:sp>
        <p:nvSpPr>
          <p:cNvPr id="3" name="Rectangle 34"/>
          <p:cNvSpPr/>
          <p:nvPr/>
        </p:nvSpPr>
        <p:spPr>
          <a:xfrm>
            <a:off x="10010775" y="1562100"/>
            <a:ext cx="923925" cy="38100"/>
          </a:xfrm>
          <a:prstGeom prst="rect">
            <a:avLst/>
          </a:prstGeom>
          <a:solidFill>
            <a:schemeClr val="accent2"/>
          </a:solidFill>
          <a:ln w="9525">
            <a:noFill/>
          </a:ln>
        </p:spPr>
        <p:txBody>
          <a:bodyPr anchor="t" anchorCtr="0"/>
          <a:lstStyle/>
          <a:p>
            <a:endParaRPr lang="zh-CN" altLang="en-US" dirty="0">
              <a:latin typeface="Times New Roman" panose="02020603050405020304" charset="0"/>
              <a:ea typeface="宋体" panose="02010600030101010101" pitchFamily="2" charset="-122"/>
              <a:cs typeface="Times New Roman" panose="02020603050405020304" charset="0"/>
            </a:endParaRPr>
          </a:p>
        </p:txBody>
      </p:sp>
      <p:sp>
        <p:nvSpPr>
          <p:cNvPr id="4" name="Rectangle 34"/>
          <p:cNvSpPr/>
          <p:nvPr/>
        </p:nvSpPr>
        <p:spPr>
          <a:xfrm>
            <a:off x="10822305" y="2778125"/>
            <a:ext cx="923925" cy="38100"/>
          </a:xfrm>
          <a:prstGeom prst="rect">
            <a:avLst/>
          </a:prstGeom>
          <a:solidFill>
            <a:schemeClr val="accent2"/>
          </a:solidFill>
          <a:ln w="9525">
            <a:noFill/>
          </a:ln>
        </p:spPr>
        <p:txBody>
          <a:bodyPr anchor="t" anchorCtr="0"/>
          <a:lstStyle/>
          <a:p>
            <a:endParaRPr lang="zh-CN" altLang="en-US" dirty="0">
              <a:latin typeface="Times New Roman" panose="02020603050405020304" charset="0"/>
              <a:ea typeface="宋体" panose="02010600030101010101" pitchFamily="2" charset="-122"/>
              <a:cs typeface="Times New Roman" panose="02020603050405020304" charset="0"/>
            </a:endParaRPr>
          </a:p>
        </p:txBody>
      </p:sp>
      <p:sp>
        <p:nvSpPr>
          <p:cNvPr id="5" name="Rectangle 34"/>
          <p:cNvSpPr/>
          <p:nvPr/>
        </p:nvSpPr>
        <p:spPr>
          <a:xfrm>
            <a:off x="7149465" y="3650615"/>
            <a:ext cx="923925" cy="38100"/>
          </a:xfrm>
          <a:prstGeom prst="rect">
            <a:avLst/>
          </a:prstGeom>
          <a:solidFill>
            <a:schemeClr val="accent2"/>
          </a:solidFill>
          <a:ln w="9525">
            <a:noFill/>
          </a:ln>
        </p:spPr>
        <p:txBody>
          <a:bodyPr anchor="t" anchorCtr="0"/>
          <a:lstStyle/>
          <a:p>
            <a:endParaRPr lang="zh-CN" altLang="en-US" dirty="0">
              <a:latin typeface="Times New Roman" panose="02020603050405020304" charset="0"/>
              <a:ea typeface="宋体" panose="02010600030101010101" pitchFamily="2" charset="-122"/>
              <a:cs typeface="Times New Roman" panose="02020603050405020304" charset="0"/>
            </a:endParaRPr>
          </a:p>
        </p:txBody>
      </p:sp>
      <p:sp>
        <p:nvSpPr>
          <p:cNvPr id="6" name="Rectangle 34"/>
          <p:cNvSpPr/>
          <p:nvPr/>
        </p:nvSpPr>
        <p:spPr>
          <a:xfrm>
            <a:off x="7941945" y="4866640"/>
            <a:ext cx="923925" cy="38100"/>
          </a:xfrm>
          <a:prstGeom prst="rect">
            <a:avLst/>
          </a:prstGeom>
          <a:solidFill>
            <a:schemeClr val="accent2"/>
          </a:solidFill>
          <a:ln w="9525">
            <a:noFill/>
          </a:ln>
        </p:spPr>
        <p:txBody>
          <a:bodyPr anchor="t" anchorCtr="0"/>
          <a:lstStyle/>
          <a:p>
            <a:endParaRPr lang="zh-CN" altLang="en-US" dirty="0">
              <a:latin typeface="Times New Roman" panose="02020603050405020304" charset="0"/>
              <a:ea typeface="宋体" panose="02010600030101010101" pitchFamily="2" charset="-122"/>
              <a:cs typeface="Times New Roman" panose="02020603050405020304" charset="0"/>
            </a:endParaRPr>
          </a:p>
        </p:txBody>
      </p:sp>
      <p:sp>
        <p:nvSpPr>
          <p:cNvPr id="7" name="Rectangle 34"/>
          <p:cNvSpPr/>
          <p:nvPr/>
        </p:nvSpPr>
        <p:spPr>
          <a:xfrm>
            <a:off x="9571355" y="3650615"/>
            <a:ext cx="923925" cy="38100"/>
          </a:xfrm>
          <a:prstGeom prst="rect">
            <a:avLst/>
          </a:prstGeom>
          <a:solidFill>
            <a:schemeClr val="accent2"/>
          </a:solidFill>
          <a:ln w="9525">
            <a:noFill/>
          </a:ln>
        </p:spPr>
        <p:txBody>
          <a:bodyPr anchor="t" anchorCtr="0"/>
          <a:lstStyle/>
          <a:p>
            <a:endParaRPr lang="zh-CN" altLang="en-US" dirty="0">
              <a:latin typeface="Times New Roman" panose="02020603050405020304" charset="0"/>
              <a:ea typeface="宋体" panose="02010600030101010101" pitchFamily="2" charset="-122"/>
              <a:cs typeface="Times New Roman" panose="02020603050405020304" charset="0"/>
            </a:endParaRPr>
          </a:p>
        </p:txBody>
      </p:sp>
      <p:sp>
        <p:nvSpPr>
          <p:cNvPr id="8" name="Rectangle 34"/>
          <p:cNvSpPr/>
          <p:nvPr/>
        </p:nvSpPr>
        <p:spPr>
          <a:xfrm>
            <a:off x="10435590" y="4866640"/>
            <a:ext cx="923925" cy="38100"/>
          </a:xfrm>
          <a:prstGeom prst="rect">
            <a:avLst/>
          </a:prstGeom>
          <a:solidFill>
            <a:schemeClr val="accent2"/>
          </a:solidFill>
          <a:ln w="9525">
            <a:noFill/>
          </a:ln>
        </p:spPr>
        <p:txBody>
          <a:bodyPr anchor="t" anchorCtr="0"/>
          <a:lstStyle/>
          <a:p>
            <a:endParaRPr lang="zh-CN" altLang="en-US" dirty="0">
              <a:latin typeface="Times New Roman" panose="02020603050405020304" charset="0"/>
              <a:ea typeface="宋体" panose="02010600030101010101" pitchFamily="2" charset="-122"/>
              <a:cs typeface="Times New Roman" panose="02020603050405020304" charset="0"/>
            </a:endParaRPr>
          </a:p>
        </p:txBody>
      </p:sp>
      <p:sp>
        <p:nvSpPr>
          <p:cNvPr id="14345" name="Freeform 9"/>
          <p:cNvSpPr/>
          <p:nvPr/>
        </p:nvSpPr>
        <p:spPr>
          <a:xfrm>
            <a:off x="11136630" y="5992495"/>
            <a:ext cx="117475" cy="88900"/>
          </a:xfrm>
          <a:custGeom>
            <a:avLst/>
            <a:gdLst/>
            <a:ahLst/>
            <a:cxnLst>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Lst>
            <a:rect l="0" t="0" r="0" b="0"/>
            <a:pathLst>
              <a:path w="74" h="56">
                <a:moveTo>
                  <a:pt x="66" y="16"/>
                </a:moveTo>
                <a:lnTo>
                  <a:pt x="32" y="34"/>
                </a:lnTo>
                <a:lnTo>
                  <a:pt x="14" y="0"/>
                </a:lnTo>
                <a:lnTo>
                  <a:pt x="0" y="8"/>
                </a:lnTo>
                <a:lnTo>
                  <a:pt x="26" y="56"/>
                </a:lnTo>
                <a:lnTo>
                  <a:pt x="74" y="30"/>
                </a:lnTo>
                <a:lnTo>
                  <a:pt x="66" y="16"/>
                </a:lnTo>
                <a:close/>
              </a:path>
            </a:pathLst>
          </a:custGeom>
          <a:solidFill>
            <a:schemeClr val="accent2"/>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9" name="Freeform 9"/>
          <p:cNvSpPr/>
          <p:nvPr/>
        </p:nvSpPr>
        <p:spPr>
          <a:xfrm>
            <a:off x="5997575" y="2248535"/>
            <a:ext cx="117475" cy="88900"/>
          </a:xfrm>
          <a:custGeom>
            <a:avLst/>
            <a:gdLst/>
            <a:ahLst/>
            <a:cxnLst>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Lst>
            <a:rect l="0" t="0" r="0" b="0"/>
            <a:pathLst>
              <a:path w="74" h="56">
                <a:moveTo>
                  <a:pt x="66" y="16"/>
                </a:moveTo>
                <a:lnTo>
                  <a:pt x="32" y="34"/>
                </a:lnTo>
                <a:lnTo>
                  <a:pt x="14" y="0"/>
                </a:lnTo>
                <a:lnTo>
                  <a:pt x="0" y="8"/>
                </a:lnTo>
                <a:lnTo>
                  <a:pt x="26" y="56"/>
                </a:lnTo>
                <a:lnTo>
                  <a:pt x="74" y="30"/>
                </a:lnTo>
                <a:lnTo>
                  <a:pt x="66" y="16"/>
                </a:lnTo>
                <a:close/>
              </a:path>
            </a:pathLst>
          </a:custGeom>
          <a:solidFill>
            <a:schemeClr val="accent2"/>
          </a:solidFill>
          <a:ln w="9525">
            <a:noFill/>
          </a:ln>
        </p:spPr>
        <p:txBody>
          <a:bodyPr/>
          <a:lstStyle/>
          <a:p>
            <a:endParaRPr lang="zh-CN" altLang="en-US">
              <a:latin typeface="Times New Roman" panose="02020603050405020304" charset="0"/>
              <a:cs typeface="Times New Roman" panose="02020603050405020304" charset="0"/>
            </a:endParaRPr>
          </a:p>
        </p:txBody>
      </p:sp>
      <p:pic>
        <p:nvPicPr>
          <p:cNvPr id="13346" name="图片 1" descr="微信图片_20210409132158"/>
          <p:cNvPicPr>
            <a:picLocks noChangeAspect="1"/>
          </p:cNvPicPr>
          <p:nvPr/>
        </p:nvPicPr>
        <p:blipFill>
          <a:blip r:embed="rId5">
            <a:clrChange>
              <a:clrFrom>
                <a:srgbClr val="FFFFFF"/>
              </a:clrFrom>
              <a:clrTo>
                <a:srgbClr val="FFFFFF">
                  <a:alpha val="0"/>
                </a:srgbClr>
              </a:clrTo>
            </a:clrChange>
          </a:blip>
          <a:srcRect l="10522" t="29892" r="13202" b="44775"/>
          <a:stretch>
            <a:fillRect/>
          </a:stretch>
        </p:blipFill>
        <p:spPr>
          <a:xfrm>
            <a:off x="92710" y="5776595"/>
            <a:ext cx="2778760" cy="1380490"/>
          </a:xfrm>
          <a:prstGeom prst="rect">
            <a:avLst/>
          </a:prstGeom>
          <a:noFill/>
          <a:ln w="9525">
            <a:noFill/>
          </a:ln>
        </p:spPr>
      </p:pic>
      <p:sp>
        <p:nvSpPr>
          <p:cNvPr id="10" name="Freeform 12"/>
          <p:cNvSpPr/>
          <p:nvPr/>
        </p:nvSpPr>
        <p:spPr>
          <a:xfrm>
            <a:off x="4812030" y="20320"/>
            <a:ext cx="2199640" cy="7234555"/>
          </a:xfrm>
          <a:custGeom>
            <a:avLst/>
            <a:gdLst/>
            <a:ahLst/>
            <a:cxnLst>
              <a:cxn ang="0">
                <a:pos x="2147483647" y="0"/>
              </a:cxn>
              <a:cxn ang="0">
                <a:pos x="2147483647" y="0"/>
              </a:cxn>
              <a:cxn ang="0">
                <a:pos x="0" y="2147483647"/>
              </a:cxn>
              <a:cxn ang="0">
                <a:pos x="2147483647" y="2147483647"/>
              </a:cxn>
              <a:cxn ang="0">
                <a:pos x="2147483647" y="0"/>
              </a:cxn>
            </a:cxnLst>
            <a:rect l="0" t="0" r="0" b="0"/>
            <a:pathLst>
              <a:path w="1025" h="3244">
                <a:moveTo>
                  <a:pt x="1025" y="0"/>
                </a:moveTo>
                <a:lnTo>
                  <a:pt x="969" y="0"/>
                </a:lnTo>
                <a:lnTo>
                  <a:pt x="0" y="3244"/>
                </a:lnTo>
                <a:lnTo>
                  <a:pt x="54" y="3244"/>
                </a:lnTo>
                <a:lnTo>
                  <a:pt x="1025" y="0"/>
                </a:lnTo>
                <a:close/>
              </a:path>
            </a:pathLst>
          </a:custGeom>
          <a:solidFill>
            <a:schemeClr val="accent6">
              <a:lumMod val="60000"/>
              <a:lumOff val="40000"/>
            </a:schemeClr>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1" name="Freeform 12"/>
          <p:cNvSpPr/>
          <p:nvPr/>
        </p:nvSpPr>
        <p:spPr>
          <a:xfrm>
            <a:off x="11325543" y="2104390"/>
            <a:ext cx="1627187" cy="5149850"/>
          </a:xfrm>
          <a:custGeom>
            <a:avLst/>
            <a:gdLst/>
            <a:ahLst/>
            <a:cxnLst>
              <a:cxn ang="0">
                <a:pos x="2147483647" y="0"/>
              </a:cxn>
              <a:cxn ang="0">
                <a:pos x="2147483647" y="0"/>
              </a:cxn>
              <a:cxn ang="0">
                <a:pos x="0" y="2147483647"/>
              </a:cxn>
              <a:cxn ang="0">
                <a:pos x="2147483647" y="2147483647"/>
              </a:cxn>
              <a:cxn ang="0">
                <a:pos x="2147483647" y="0"/>
              </a:cxn>
            </a:cxnLst>
            <a:rect l="0" t="0" r="0" b="0"/>
            <a:pathLst>
              <a:path w="1025" h="3244">
                <a:moveTo>
                  <a:pt x="1025" y="0"/>
                </a:moveTo>
                <a:lnTo>
                  <a:pt x="969" y="0"/>
                </a:lnTo>
                <a:lnTo>
                  <a:pt x="0" y="3244"/>
                </a:lnTo>
                <a:lnTo>
                  <a:pt x="54" y="3244"/>
                </a:lnTo>
                <a:lnTo>
                  <a:pt x="1025" y="0"/>
                </a:lnTo>
                <a:close/>
              </a:path>
            </a:pathLst>
          </a:custGeom>
          <a:solidFill>
            <a:schemeClr val="accent6">
              <a:lumMod val="60000"/>
              <a:lumOff val="40000"/>
            </a:schemeClr>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1266" name="Oval 5"/>
          <p:cNvSpPr/>
          <p:nvPr/>
        </p:nvSpPr>
        <p:spPr>
          <a:xfrm>
            <a:off x="1786573" y="375920"/>
            <a:ext cx="2255837" cy="2265363"/>
          </a:xfrm>
          <a:prstGeom prst="ellipse">
            <a:avLst/>
          </a:prstGeom>
          <a:solidFill>
            <a:schemeClr val="accent2"/>
          </a:solidFill>
          <a:ln w="9525">
            <a:noFill/>
          </a:ln>
        </p:spPr>
        <p:txBody>
          <a:bodyPr/>
          <a:lstStyle/>
          <a:p>
            <a:pPr>
              <a:buFontTx/>
            </a:pPr>
            <a:endParaRPr lang="zh-CN" altLang="en-US" dirty="0">
              <a:ln>
                <a:solidFill>
                  <a:schemeClr val="accent6"/>
                </a:solidFill>
              </a:ln>
              <a:latin typeface="Times New Roman" panose="02020603050405020304" charset="0"/>
              <a:cs typeface="Times New Roman" panose="02020603050405020304" charset="0"/>
            </a:endParaRPr>
          </a:p>
        </p:txBody>
      </p:sp>
      <p:sp>
        <p:nvSpPr>
          <p:cNvPr id="11267" name="Freeform 8"/>
          <p:cNvSpPr/>
          <p:nvPr/>
        </p:nvSpPr>
        <p:spPr>
          <a:xfrm>
            <a:off x="1691958" y="1455738"/>
            <a:ext cx="2478087" cy="1254125"/>
          </a:xfrm>
          <a:custGeom>
            <a:avLst/>
            <a:gdLst/>
            <a:ahLst/>
            <a:cxnLst>
              <a:cxn ang="0">
                <a:pos x="1549562246" y="0"/>
              </a:cxn>
              <a:cxn ang="0">
                <a:pos x="1549562246" y="6310189"/>
              </a:cxn>
              <a:cxn ang="0">
                <a:pos x="774976531" y="787596152"/>
              </a:cxn>
              <a:cxn ang="0">
                <a:pos x="0" y="6310189"/>
              </a:cxn>
            </a:cxnLst>
            <a:rect l="0" t="0" r="0" b="0"/>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alpha val="100000"/>
              </a:srgbClr>
            </a:solidFill>
            <a:prstDash val="dash"/>
            <a:round/>
            <a:headEnd type="none" w="med" len="med"/>
            <a:tailEnd type="none" w="med" len="med"/>
          </a:ln>
        </p:spPr>
        <p:txBody>
          <a:bodyPr/>
          <a:lstStyle/>
          <a:p>
            <a:endParaRPr lang="zh-CN" altLang="en-US">
              <a:latin typeface="Times New Roman" panose="02020603050405020304" charset="0"/>
              <a:cs typeface="Times New Roman" panose="02020603050405020304" charset="0"/>
            </a:endParaRPr>
          </a:p>
        </p:txBody>
      </p:sp>
      <p:sp>
        <p:nvSpPr>
          <p:cNvPr id="11270" name="TextBox 13"/>
          <p:cNvSpPr txBox="1"/>
          <p:nvPr/>
        </p:nvSpPr>
        <p:spPr>
          <a:xfrm>
            <a:off x="2108518" y="735648"/>
            <a:ext cx="1595120" cy="1630045"/>
          </a:xfrm>
          <a:prstGeom prst="rect">
            <a:avLst/>
          </a:prstGeom>
          <a:noFill/>
          <a:ln w="9525">
            <a:noFill/>
          </a:ln>
        </p:spPr>
        <p:txBody>
          <a:bodyPr wrap="none">
            <a:spAutoFit/>
          </a:bodyPr>
          <a:lstStyle/>
          <a:p>
            <a:pPr>
              <a:buFontTx/>
            </a:pPr>
            <a:r>
              <a:rPr lang="en-US" altLang="zh-CN" sz="10000" dirty="0">
                <a:solidFill>
                  <a:srgbClr val="F8F8F8"/>
                </a:solidFill>
                <a:latin typeface="Times New Roman" panose="02020603050405020304" charset="0"/>
                <a:cs typeface="Times New Roman" panose="02020603050405020304" charset="0"/>
              </a:rPr>
              <a:t>01 </a:t>
            </a:r>
            <a:endParaRPr lang="zh-CN" altLang="en-US" sz="10000" dirty="0">
              <a:solidFill>
                <a:srgbClr val="F8F8F8"/>
              </a:solidFill>
              <a:latin typeface="Times New Roman" panose="02020603050405020304" charset="0"/>
              <a:cs typeface="Times New Roman" panose="02020603050405020304" charset="0"/>
            </a:endParaRPr>
          </a:p>
        </p:txBody>
      </p:sp>
      <p:cxnSp>
        <p:nvCxnSpPr>
          <p:cNvPr id="11271" name="直接连接符 15"/>
          <p:cNvCxnSpPr/>
          <p:nvPr/>
        </p:nvCxnSpPr>
        <p:spPr>
          <a:xfrm>
            <a:off x="96520" y="2824480"/>
            <a:ext cx="5636895" cy="0"/>
          </a:xfrm>
          <a:prstGeom prst="line">
            <a:avLst/>
          </a:prstGeom>
          <a:ln w="9525" cap="flat" cmpd="sng">
            <a:solidFill>
              <a:schemeClr val="tx2"/>
            </a:solidFill>
            <a:prstDash val="solid"/>
            <a:headEnd type="none" w="med" len="med"/>
            <a:tailEnd type="none" w="med" len="med"/>
          </a:ln>
        </p:spPr>
      </p:cxnSp>
      <p:sp>
        <p:nvSpPr>
          <p:cNvPr id="11272" name="TextBox 17"/>
          <p:cNvSpPr txBox="1"/>
          <p:nvPr/>
        </p:nvSpPr>
        <p:spPr>
          <a:xfrm>
            <a:off x="1821180" y="2895918"/>
            <a:ext cx="2011680" cy="922020"/>
          </a:xfrm>
          <a:prstGeom prst="rect">
            <a:avLst/>
          </a:prstGeom>
          <a:noFill/>
          <a:ln w="9525">
            <a:noFill/>
          </a:ln>
        </p:spPr>
        <p:txBody>
          <a:bodyPr wrap="none">
            <a:spAutoFit/>
          </a:bodyPr>
          <a:lstStyle/>
          <a:p>
            <a:pPr algn="l">
              <a:buFontTx/>
            </a:pPr>
            <a:r>
              <a:rPr lang="zh-CN" altLang="zh-CN" sz="3600" b="1" dirty="0">
                <a:latin typeface="Times New Roman" panose="02020603050405020304" charset="0"/>
                <a:ea typeface="微软雅黑" panose="020B0503020204020204" pitchFamily="34" charset="-122"/>
                <a:cs typeface="Times New Roman" panose="02020603050405020304" charset="0"/>
              </a:rPr>
              <a:t> </a:t>
            </a:r>
            <a:endParaRPr lang="zh-CN" altLang="zh-CN" sz="3600" b="1" dirty="0">
              <a:latin typeface="Times New Roman" panose="02020603050405020304" charset="0"/>
              <a:ea typeface="微软雅黑" panose="020B0503020204020204" pitchFamily="34" charset="-122"/>
              <a:cs typeface="Times New Roman" panose="02020603050405020304" charset="0"/>
            </a:endParaRPr>
          </a:p>
          <a:p>
            <a:pPr algn="l">
              <a:buFontTx/>
            </a:pPr>
            <a:r>
              <a:rPr lang="en-US" altLang="zh-CN" sz="1800" b="1" dirty="0">
                <a:latin typeface="Times New Roman" panose="02020603050405020304" charset="0"/>
                <a:cs typeface="Times New Roman" panose="02020603050405020304" charset="0"/>
              </a:rPr>
              <a:t>Company Profile </a:t>
            </a:r>
            <a:endParaRPr lang="zh-CN" altLang="zh-CN" sz="1800" b="1" dirty="0">
              <a:latin typeface="Times New Roman" panose="02020603050405020304" charset="0"/>
              <a:cs typeface="Times New Roman" panose="02020603050405020304" charset="0"/>
            </a:endParaRPr>
          </a:p>
        </p:txBody>
      </p:sp>
      <p:sp>
        <p:nvSpPr>
          <p:cNvPr id="12" name="Freeform 8"/>
          <p:cNvSpPr/>
          <p:nvPr/>
        </p:nvSpPr>
        <p:spPr>
          <a:xfrm>
            <a:off x="11254105" y="4725353"/>
            <a:ext cx="307975" cy="944562"/>
          </a:xfrm>
          <a:custGeom>
            <a:avLst/>
            <a:gdLst/>
            <a:ahLst/>
            <a:cxnLst>
              <a:cxn ang="0">
                <a:pos x="2147483647" y="2147483647"/>
              </a:cxn>
              <a:cxn ang="0">
                <a:pos x="2147483647" y="0"/>
              </a:cxn>
              <a:cxn ang="0">
                <a:pos x="2147483647" y="0"/>
              </a:cxn>
              <a:cxn ang="0">
                <a:pos x="0" y="2147483647"/>
              </a:cxn>
              <a:cxn ang="0">
                <a:pos x="2147483647" y="2147483647"/>
              </a:cxn>
            </a:cxnLst>
            <a:rect l="0" t="0" r="0" b="0"/>
            <a:pathLst>
              <a:path w="194" h="595">
                <a:moveTo>
                  <a:pt x="16" y="595"/>
                </a:moveTo>
                <a:lnTo>
                  <a:pt x="194" y="0"/>
                </a:lnTo>
                <a:lnTo>
                  <a:pt x="178" y="0"/>
                </a:lnTo>
                <a:lnTo>
                  <a:pt x="0" y="595"/>
                </a:lnTo>
                <a:lnTo>
                  <a:pt x="16" y="595"/>
                </a:lnTo>
                <a:close/>
              </a:path>
            </a:pathLst>
          </a:custGeom>
          <a:solidFill>
            <a:schemeClr val="accent2"/>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1273" name="TextBox 49"/>
          <p:cNvSpPr txBox="1"/>
          <p:nvPr/>
        </p:nvSpPr>
        <p:spPr>
          <a:xfrm>
            <a:off x="174625" y="3980815"/>
            <a:ext cx="5051425" cy="1337945"/>
          </a:xfrm>
          <a:prstGeom prst="rect">
            <a:avLst/>
          </a:prstGeom>
          <a:noFill/>
          <a:ln w="9525">
            <a:noFill/>
          </a:ln>
        </p:spPr>
        <p:txBody>
          <a:bodyPr wrap="square">
            <a:spAutoFit/>
          </a:bodyPr>
          <a:lstStyle/>
          <a:p>
            <a:pPr algn="ctr">
              <a:lnSpc>
                <a:spcPct val="150000"/>
              </a:lnSpc>
              <a:buFontTx/>
            </a:pPr>
            <a:r>
              <a:rPr lang="en-US" altLang="zh-CN" dirty="0">
                <a:solidFill>
                  <a:srgbClr val="4D4D4D"/>
                </a:solidFill>
                <a:latin typeface="Times New Roman" panose="02020603050405020304" charset="0"/>
                <a:ea typeface="微软雅黑" panose="020B0503020204020204" pitchFamily="34" charset="-122"/>
                <a:cs typeface="Times New Roman" panose="02020603050405020304" charset="0"/>
              </a:rPr>
              <a:t>◎ About Us </a:t>
            </a:r>
            <a:endParaRPr lang="zh-CN" altLang="en-US" dirty="0">
              <a:solidFill>
                <a:srgbClr val="4D4D4D"/>
              </a:solidFill>
              <a:latin typeface="Times New Roman" panose="02020603050405020304" charset="0"/>
              <a:ea typeface="微软雅黑" panose="020B0503020204020204" pitchFamily="34" charset="-122"/>
              <a:cs typeface="Times New Roman" panose="02020603050405020304" charset="0"/>
            </a:endParaRPr>
          </a:p>
          <a:p>
            <a:pPr algn="ctr">
              <a:lnSpc>
                <a:spcPct val="150000"/>
              </a:lnSpc>
              <a:buFontTx/>
            </a:pPr>
            <a:r>
              <a:rPr lang="en-US" altLang="zh-CN" dirty="0">
                <a:solidFill>
                  <a:srgbClr val="4D4D4D"/>
                </a:solidFill>
                <a:latin typeface="Times New Roman" panose="02020603050405020304" charset="0"/>
                <a:ea typeface="微软雅黑" panose="020B0503020204020204" pitchFamily="34" charset="-122"/>
                <a:cs typeface="Times New Roman" panose="02020603050405020304" charset="0"/>
              </a:rPr>
              <a:t>              ◎ Corporate Culture </a:t>
            </a:r>
            <a:endParaRPr lang="zh-CN" altLang="en-US" dirty="0">
              <a:solidFill>
                <a:srgbClr val="4D4D4D"/>
              </a:solidFill>
              <a:latin typeface="Times New Roman" panose="02020603050405020304" charset="0"/>
              <a:ea typeface="微软雅黑" panose="020B0503020204020204" pitchFamily="34" charset="-122"/>
              <a:cs typeface="Times New Roman" panose="02020603050405020304" charset="0"/>
            </a:endParaRPr>
          </a:p>
          <a:p>
            <a:pPr algn="ctr">
              <a:lnSpc>
                <a:spcPct val="150000"/>
              </a:lnSpc>
              <a:buFontTx/>
            </a:pPr>
            <a:r>
              <a:rPr lang="en-US" altLang="zh-CN" dirty="0">
                <a:solidFill>
                  <a:srgbClr val="4D4D4D"/>
                </a:solidFill>
                <a:latin typeface="Times New Roman" panose="02020603050405020304" charset="0"/>
                <a:ea typeface="微软雅黑" panose="020B0503020204020204" pitchFamily="34" charset="-122"/>
                <a:cs typeface="Times New Roman" panose="02020603050405020304" charset="0"/>
              </a:rPr>
              <a:t>                       ◎ Company Qualification </a:t>
            </a:r>
            <a:endParaRPr lang="zh-CN" altLang="zh-CN" dirty="0">
              <a:solidFill>
                <a:srgbClr val="4D4D4D"/>
              </a:solidFill>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
                                  </p:stCondLst>
                                  <p:childTnLst>
                                    <p:set>
                                      <p:cBhvr>
                                        <p:cTn id="6" dur="1" fill="hold">
                                          <p:stCondLst>
                                            <p:cond delay="0"/>
                                          </p:stCondLst>
                                        </p:cTn>
                                        <p:tgtEl>
                                          <p:spTgt spid="14342"/>
                                        </p:tgtEl>
                                        <p:attrNameLst>
                                          <p:attrName>style.visibility</p:attrName>
                                        </p:attrNameLst>
                                      </p:cBhvr>
                                      <p:to>
                                        <p:strVal val="visible"/>
                                      </p:to>
                                    </p:set>
                                    <p:animEffect transition="in" filter="wipe(down)">
                                      <p:cBhvr>
                                        <p:cTn id="7" dur="500"/>
                                        <p:tgtEl>
                                          <p:spTgt spid="14342"/>
                                        </p:tgtEl>
                                      </p:cBhvr>
                                    </p:animEffect>
                                  </p:childTnLst>
                                </p:cTn>
                              </p:par>
                              <p:par>
                                <p:cTn id="8" presetID="22" presetClass="entr" presetSubtype="4" fill="hold" nodeType="withEffect">
                                  <p:stCondLst>
                                    <p:cond delay="300"/>
                                  </p:stCondLst>
                                  <p:childTnLst>
                                    <p:set>
                                      <p:cBhvr>
                                        <p:cTn id="9" dur="1" fill="hold">
                                          <p:stCondLst>
                                            <p:cond delay="0"/>
                                          </p:stCondLst>
                                        </p:cTn>
                                        <p:tgtEl>
                                          <p:spTgt spid="14340"/>
                                        </p:tgtEl>
                                        <p:attrNameLst>
                                          <p:attrName>style.visibility</p:attrName>
                                        </p:attrNameLst>
                                      </p:cBhvr>
                                      <p:to>
                                        <p:strVal val="visible"/>
                                      </p:to>
                                    </p:set>
                                    <p:animEffect transition="in" filter="wipe(down)">
                                      <p:cBhvr>
                                        <p:cTn id="10" dur="500"/>
                                        <p:tgtEl>
                                          <p:spTgt spid="14340"/>
                                        </p:tgtEl>
                                      </p:cBhvr>
                                    </p:animEffect>
                                  </p:childTnLst>
                                </p:cTn>
                              </p:par>
                              <p:par>
                                <p:cTn id="11" presetID="1" presetClass="entr" presetSubtype="0" fill="hold" nodeType="withEffect">
                                  <p:stCondLst>
                                    <p:cond delay="200"/>
                                  </p:stCondLst>
                                  <p:childTnLst>
                                    <p:set>
                                      <p:cBhvr>
                                        <p:cTn id="12" dur="1" fill="hold">
                                          <p:stCondLst>
                                            <p:cond delay="0"/>
                                          </p:stCondLst>
                                        </p:cTn>
                                        <p:tgtEl>
                                          <p:spTgt spid="14344"/>
                                        </p:tgtEl>
                                        <p:attrNameLst>
                                          <p:attrName>style.visibility</p:attrName>
                                        </p:attrNameLst>
                                      </p:cBhvr>
                                      <p:to>
                                        <p:strVal val="visible"/>
                                      </p:to>
                                    </p:set>
                                  </p:childTnLst>
                                </p:cTn>
                              </p:par>
                              <p:par>
                                <p:cTn id="13" presetID="0" presetClass="path" presetSubtype="0" accel="50000" decel="50000" fill="hold" nodeType="withEffect">
                                  <p:stCondLst>
                                    <p:cond delay="200"/>
                                  </p:stCondLst>
                                  <p:childTnLst>
                                    <p:animMotion origin="layout" path="M -8.33333E-7 1.76089E-6 L -0.1158 0.69755 " pathEditMode="relative" ptsTypes="AA">
                                      <p:cBhvr>
                                        <p:cTn id="14" dur="1000" spd="-100000" fill="hold"/>
                                        <p:tgtEl>
                                          <p:spTgt spid="14344"/>
                                        </p:tgtEl>
                                        <p:attrNameLst>
                                          <p:attrName>ppt_x</p:attrName>
                                          <p:attrName>ppt_y</p:attrName>
                                        </p:attrNameLst>
                                      </p:cBhvr>
                                    </p:animMotion>
                                  </p:childTnLst>
                                </p:cTn>
                              </p:par>
                              <p:par>
                                <p:cTn id="15" presetID="23" presetClass="entr" presetSubtype="16" fill="hold" nodeType="withEffect">
                                  <p:stCondLst>
                                    <p:cond delay="1100"/>
                                  </p:stCondLst>
                                  <p:childTnLst>
                                    <p:set>
                                      <p:cBhvr>
                                        <p:cTn id="16" dur="1" fill="hold">
                                          <p:stCondLst>
                                            <p:cond delay="0"/>
                                          </p:stCondLst>
                                        </p:cTn>
                                        <p:tgtEl>
                                          <p:spTgt spid="14381"/>
                                        </p:tgtEl>
                                        <p:attrNameLst>
                                          <p:attrName>style.visibility</p:attrName>
                                        </p:attrNameLst>
                                      </p:cBhvr>
                                      <p:to>
                                        <p:strVal val="visible"/>
                                      </p:to>
                                    </p:set>
                                    <p:anim calcmode="lin" valueType="num">
                                      <p:cBhvr>
                                        <p:cTn id="17" dur="300" fill="hold"/>
                                        <p:tgtEl>
                                          <p:spTgt spid="14381"/>
                                        </p:tgtEl>
                                        <p:attrNameLst>
                                          <p:attrName>ppt_w</p:attrName>
                                        </p:attrNameLst>
                                      </p:cBhvr>
                                      <p:tavLst>
                                        <p:tav tm="0">
                                          <p:val>
                                            <p:fltVal val="0"/>
                                          </p:val>
                                        </p:tav>
                                        <p:tav tm="100000">
                                          <p:val>
                                            <p:strVal val="#ppt_w"/>
                                          </p:val>
                                        </p:tav>
                                      </p:tavLst>
                                    </p:anim>
                                    <p:anim calcmode="lin" valueType="num">
                                      <p:cBhvr>
                                        <p:cTn id="18" dur="300" fill="hold"/>
                                        <p:tgtEl>
                                          <p:spTgt spid="14381"/>
                                        </p:tgtEl>
                                        <p:attrNameLst>
                                          <p:attrName>ppt_h</p:attrName>
                                        </p:attrNameLst>
                                      </p:cBhvr>
                                      <p:tavLst>
                                        <p:tav tm="0">
                                          <p:val>
                                            <p:fltVal val="0"/>
                                          </p:val>
                                        </p:tav>
                                        <p:tav tm="100000">
                                          <p:val>
                                            <p:strVal val="#ppt_h"/>
                                          </p:val>
                                        </p:tav>
                                      </p:tavLst>
                                    </p:anim>
                                  </p:childTnLst>
                                </p:cTn>
                              </p:par>
                              <p:par>
                                <p:cTn id="19" presetID="6" presetClass="emph" presetSubtype="0" autoRev="1" fill="hold" nodeType="withEffect">
                                  <p:stCondLst>
                                    <p:cond delay="1400"/>
                                  </p:stCondLst>
                                  <p:childTnLst>
                                    <p:animScale>
                                      <p:cBhvr>
                                        <p:cTn id="20" dur="150" fill="hold"/>
                                        <p:tgtEl>
                                          <p:spTgt spid="14381"/>
                                        </p:tgtEl>
                                      </p:cBhvr>
                                      <p:by x="110000" y="110000"/>
                                    </p:animScale>
                                  </p:childTnLst>
                                </p:cTn>
                              </p:par>
                              <p:par>
                                <p:cTn id="21" presetID="23" presetClass="entr" presetSubtype="16" fill="hold" nodeType="withEffect">
                                  <p:stCondLst>
                                    <p:cond delay="1400"/>
                                  </p:stCondLst>
                                  <p:childTnLst>
                                    <p:set>
                                      <p:cBhvr>
                                        <p:cTn id="22" dur="1" fill="hold">
                                          <p:stCondLst>
                                            <p:cond delay="0"/>
                                          </p:stCondLst>
                                        </p:cTn>
                                        <p:tgtEl>
                                          <p:spTgt spid="14393"/>
                                        </p:tgtEl>
                                        <p:attrNameLst>
                                          <p:attrName>style.visibility</p:attrName>
                                        </p:attrNameLst>
                                      </p:cBhvr>
                                      <p:to>
                                        <p:strVal val="visible"/>
                                      </p:to>
                                    </p:set>
                                    <p:anim calcmode="lin" valueType="num">
                                      <p:cBhvr>
                                        <p:cTn id="23" dur="300" fill="hold"/>
                                        <p:tgtEl>
                                          <p:spTgt spid="14393"/>
                                        </p:tgtEl>
                                        <p:attrNameLst>
                                          <p:attrName>ppt_w</p:attrName>
                                        </p:attrNameLst>
                                      </p:cBhvr>
                                      <p:tavLst>
                                        <p:tav tm="0">
                                          <p:val>
                                            <p:fltVal val="0"/>
                                          </p:val>
                                        </p:tav>
                                        <p:tav tm="100000">
                                          <p:val>
                                            <p:strVal val="#ppt_w"/>
                                          </p:val>
                                        </p:tav>
                                      </p:tavLst>
                                    </p:anim>
                                    <p:anim calcmode="lin" valueType="num">
                                      <p:cBhvr>
                                        <p:cTn id="24" dur="300" fill="hold"/>
                                        <p:tgtEl>
                                          <p:spTgt spid="14393"/>
                                        </p:tgtEl>
                                        <p:attrNameLst>
                                          <p:attrName>ppt_h</p:attrName>
                                        </p:attrNameLst>
                                      </p:cBhvr>
                                      <p:tavLst>
                                        <p:tav tm="0">
                                          <p:val>
                                            <p:fltVal val="0"/>
                                          </p:val>
                                        </p:tav>
                                        <p:tav tm="100000">
                                          <p:val>
                                            <p:strVal val="#ppt_h"/>
                                          </p:val>
                                        </p:tav>
                                      </p:tavLst>
                                    </p:anim>
                                  </p:childTnLst>
                                </p:cTn>
                              </p:par>
                              <p:par>
                                <p:cTn id="25" presetID="6" presetClass="emph" presetSubtype="0" autoRev="1" fill="hold" nodeType="withEffect">
                                  <p:stCondLst>
                                    <p:cond delay="1700"/>
                                  </p:stCondLst>
                                  <p:childTnLst>
                                    <p:animScale>
                                      <p:cBhvr>
                                        <p:cTn id="26" dur="150" fill="hold"/>
                                        <p:tgtEl>
                                          <p:spTgt spid="14393"/>
                                        </p:tgtEl>
                                      </p:cBhvr>
                                      <p:by x="110000" y="110000"/>
                                    </p:animScale>
                                  </p:childTnLst>
                                </p:cTn>
                              </p:par>
                              <p:par>
                                <p:cTn id="27" presetID="23" presetClass="entr" presetSubtype="16" fill="hold" nodeType="withEffect">
                                  <p:stCondLst>
                                    <p:cond delay="1700"/>
                                  </p:stCondLst>
                                  <p:childTnLst>
                                    <p:set>
                                      <p:cBhvr>
                                        <p:cTn id="28" dur="1" fill="hold">
                                          <p:stCondLst>
                                            <p:cond delay="0"/>
                                          </p:stCondLst>
                                        </p:cTn>
                                        <p:tgtEl>
                                          <p:spTgt spid="14399"/>
                                        </p:tgtEl>
                                        <p:attrNameLst>
                                          <p:attrName>style.visibility</p:attrName>
                                        </p:attrNameLst>
                                      </p:cBhvr>
                                      <p:to>
                                        <p:strVal val="visible"/>
                                      </p:to>
                                    </p:set>
                                    <p:anim calcmode="lin" valueType="num">
                                      <p:cBhvr>
                                        <p:cTn id="29" dur="300" fill="hold"/>
                                        <p:tgtEl>
                                          <p:spTgt spid="14399"/>
                                        </p:tgtEl>
                                        <p:attrNameLst>
                                          <p:attrName>ppt_w</p:attrName>
                                        </p:attrNameLst>
                                      </p:cBhvr>
                                      <p:tavLst>
                                        <p:tav tm="0">
                                          <p:val>
                                            <p:fltVal val="0"/>
                                          </p:val>
                                        </p:tav>
                                        <p:tav tm="100000">
                                          <p:val>
                                            <p:strVal val="#ppt_w"/>
                                          </p:val>
                                        </p:tav>
                                      </p:tavLst>
                                    </p:anim>
                                    <p:anim calcmode="lin" valueType="num">
                                      <p:cBhvr>
                                        <p:cTn id="30" dur="300" fill="hold"/>
                                        <p:tgtEl>
                                          <p:spTgt spid="14399"/>
                                        </p:tgtEl>
                                        <p:attrNameLst>
                                          <p:attrName>ppt_h</p:attrName>
                                        </p:attrNameLst>
                                      </p:cBhvr>
                                      <p:tavLst>
                                        <p:tav tm="0">
                                          <p:val>
                                            <p:fltVal val="0"/>
                                          </p:val>
                                        </p:tav>
                                        <p:tav tm="100000">
                                          <p:val>
                                            <p:strVal val="#ppt_h"/>
                                          </p:val>
                                        </p:tav>
                                      </p:tavLst>
                                    </p:anim>
                                  </p:childTnLst>
                                </p:cTn>
                              </p:par>
                              <p:par>
                                <p:cTn id="31" presetID="6" presetClass="emph" presetSubtype="0" autoRev="1" fill="hold" nodeType="withEffect">
                                  <p:stCondLst>
                                    <p:cond delay="2000"/>
                                  </p:stCondLst>
                                  <p:childTnLst>
                                    <p:animScale>
                                      <p:cBhvr>
                                        <p:cTn id="32" dur="150" fill="hold"/>
                                        <p:tgtEl>
                                          <p:spTgt spid="14399"/>
                                        </p:tgtEl>
                                      </p:cBhvr>
                                      <p:by x="110000" y="110000"/>
                                    </p:animScale>
                                  </p:childTnLst>
                                </p:cTn>
                              </p:par>
                              <p:par>
                                <p:cTn id="33" presetID="23" presetClass="entr" presetSubtype="16" fill="hold" nodeType="withEffect">
                                  <p:stCondLst>
                                    <p:cond delay="2000"/>
                                  </p:stCondLst>
                                  <p:childTnLst>
                                    <p:set>
                                      <p:cBhvr>
                                        <p:cTn id="34" dur="1" fill="hold">
                                          <p:stCondLst>
                                            <p:cond delay="0"/>
                                          </p:stCondLst>
                                        </p:cTn>
                                        <p:tgtEl>
                                          <p:spTgt spid="14405"/>
                                        </p:tgtEl>
                                        <p:attrNameLst>
                                          <p:attrName>style.visibility</p:attrName>
                                        </p:attrNameLst>
                                      </p:cBhvr>
                                      <p:to>
                                        <p:strVal val="visible"/>
                                      </p:to>
                                    </p:set>
                                    <p:anim calcmode="lin" valueType="num">
                                      <p:cBhvr>
                                        <p:cTn id="35" dur="300" fill="hold"/>
                                        <p:tgtEl>
                                          <p:spTgt spid="14405"/>
                                        </p:tgtEl>
                                        <p:attrNameLst>
                                          <p:attrName>ppt_w</p:attrName>
                                        </p:attrNameLst>
                                      </p:cBhvr>
                                      <p:tavLst>
                                        <p:tav tm="0">
                                          <p:val>
                                            <p:fltVal val="0"/>
                                          </p:val>
                                        </p:tav>
                                        <p:tav tm="100000">
                                          <p:val>
                                            <p:strVal val="#ppt_w"/>
                                          </p:val>
                                        </p:tav>
                                      </p:tavLst>
                                    </p:anim>
                                    <p:anim calcmode="lin" valueType="num">
                                      <p:cBhvr>
                                        <p:cTn id="36" dur="300" fill="hold"/>
                                        <p:tgtEl>
                                          <p:spTgt spid="14405"/>
                                        </p:tgtEl>
                                        <p:attrNameLst>
                                          <p:attrName>ppt_h</p:attrName>
                                        </p:attrNameLst>
                                      </p:cBhvr>
                                      <p:tavLst>
                                        <p:tav tm="0">
                                          <p:val>
                                            <p:fltVal val="0"/>
                                          </p:val>
                                        </p:tav>
                                        <p:tav tm="100000">
                                          <p:val>
                                            <p:strVal val="#ppt_h"/>
                                          </p:val>
                                        </p:tav>
                                      </p:tavLst>
                                    </p:anim>
                                  </p:childTnLst>
                                </p:cTn>
                              </p:par>
                              <p:par>
                                <p:cTn id="37" presetID="6" presetClass="emph" presetSubtype="0" autoRev="1" fill="hold" nodeType="withEffect">
                                  <p:stCondLst>
                                    <p:cond delay="2300"/>
                                  </p:stCondLst>
                                  <p:childTnLst>
                                    <p:animScale>
                                      <p:cBhvr>
                                        <p:cTn id="38" dur="150" fill="hold"/>
                                        <p:tgtEl>
                                          <p:spTgt spid="14405"/>
                                        </p:tgtEl>
                                      </p:cBhvr>
                                      <p:by x="110000" y="110000"/>
                                    </p:animScale>
                                  </p:childTnLst>
                                </p:cTn>
                              </p:par>
                              <p:par>
                                <p:cTn id="39" presetID="22" presetClass="entr" presetSubtype="1" fill="hold" nodeType="withEffect">
                                  <p:stCondLst>
                                    <p:cond delay="100"/>
                                  </p:stCondLst>
                                  <p:childTnLst>
                                    <p:set>
                                      <p:cBhvr>
                                        <p:cTn id="40" dur="1" fill="hold">
                                          <p:stCondLst>
                                            <p:cond delay="0"/>
                                          </p:stCondLst>
                                        </p:cTn>
                                        <p:tgtEl>
                                          <p:spTgt spid="14352"/>
                                        </p:tgtEl>
                                        <p:attrNameLst>
                                          <p:attrName>style.visibility</p:attrName>
                                        </p:attrNameLst>
                                      </p:cBhvr>
                                      <p:to>
                                        <p:strVal val="visible"/>
                                      </p:to>
                                    </p:set>
                                    <p:animEffect transition="in" filter="wipe(up)">
                                      <p:cBhvr>
                                        <p:cTn id="41" dur="500"/>
                                        <p:tgtEl>
                                          <p:spTgt spid="14352"/>
                                        </p:tgtEl>
                                      </p:cBhvr>
                                    </p:animEffect>
                                  </p:childTnLst>
                                </p:cTn>
                              </p:par>
                              <p:par>
                                <p:cTn id="42" presetID="1" presetClass="entr" presetSubtype="0" fill="hold" nodeType="withEffect">
                                  <p:stCondLst>
                                    <p:cond delay="0"/>
                                  </p:stCondLst>
                                  <p:childTnLst>
                                    <p:set>
                                      <p:cBhvr>
                                        <p:cTn id="43" dur="1" fill="hold">
                                          <p:stCondLst>
                                            <p:cond delay="0"/>
                                          </p:stCondLst>
                                        </p:cTn>
                                        <p:tgtEl>
                                          <p:spTgt spid="14354"/>
                                        </p:tgtEl>
                                        <p:attrNameLst>
                                          <p:attrName>style.visibility</p:attrName>
                                        </p:attrNameLst>
                                      </p:cBhvr>
                                      <p:to>
                                        <p:strVal val="visible"/>
                                      </p:to>
                                    </p:set>
                                  </p:childTnLst>
                                </p:cTn>
                              </p:par>
                              <p:par>
                                <p:cTn id="44" presetID="0" presetClass="path" presetSubtype="0" accel="50000" decel="50000" fill="hold" nodeType="withEffect">
                                  <p:stCondLst>
                                    <p:cond delay="0"/>
                                  </p:stCondLst>
                                  <p:childTnLst>
                                    <p:animMotion origin="layout" path="M 0 0 L 0.08334 -0.49599 " pathEditMode="relative" ptsTypes="AA">
                                      <p:cBhvr>
                                        <p:cTn id="45" dur="1000" spd="-100000" fill="hold"/>
                                        <p:tgtEl>
                                          <p:spTgt spid="14354"/>
                                        </p:tgtEl>
                                        <p:attrNameLst>
                                          <p:attrName>ppt_x</p:attrName>
                                          <p:attrName>ppt_y</p:attrName>
                                        </p:attrNameLst>
                                      </p:cBhvr>
                                    </p:animMotion>
                                  </p:childTnLst>
                                </p:cTn>
                              </p:par>
                              <p:par>
                                <p:cTn id="46" presetID="22" presetClass="entr" presetSubtype="4" fill="hold" nodeType="withEffect">
                                  <p:stCondLst>
                                    <p:cond delay="0"/>
                                  </p:stCondLst>
                                  <p:childTnLst>
                                    <p:set>
                                      <p:cBhvr>
                                        <p:cTn id="47" dur="1" fill="hold">
                                          <p:stCondLst>
                                            <p:cond delay="0"/>
                                          </p:stCondLst>
                                        </p:cTn>
                                        <p:tgtEl>
                                          <p:spTgt spid="14350"/>
                                        </p:tgtEl>
                                        <p:attrNameLst>
                                          <p:attrName>style.visibility</p:attrName>
                                        </p:attrNameLst>
                                      </p:cBhvr>
                                      <p:to>
                                        <p:strVal val="visible"/>
                                      </p:to>
                                    </p:set>
                                    <p:animEffect transition="in" filter="wipe(down)">
                                      <p:cBhvr>
                                        <p:cTn id="48" dur="500"/>
                                        <p:tgtEl>
                                          <p:spTgt spid="14350"/>
                                        </p:tgtEl>
                                      </p:cBhvr>
                                    </p:animEffect>
                                  </p:childTnLst>
                                </p:cTn>
                              </p:par>
                              <p:par>
                                <p:cTn id="49" presetID="12" presetClass="entr" presetSubtype="8" fill="hold" grpId="0" nodeType="withEffect">
                                  <p:stCondLst>
                                    <p:cond delay="1400"/>
                                  </p:stCondLst>
                                  <p:childTnLst>
                                    <p:set>
                                      <p:cBhvr>
                                        <p:cTn id="50" dur="1" fill="hold">
                                          <p:stCondLst>
                                            <p:cond delay="0"/>
                                          </p:stCondLst>
                                        </p:cTn>
                                        <p:tgtEl>
                                          <p:spTgt spid="14370"/>
                                        </p:tgtEl>
                                        <p:attrNameLst>
                                          <p:attrName>style.visibility</p:attrName>
                                        </p:attrNameLst>
                                      </p:cBhvr>
                                      <p:to>
                                        <p:strVal val="visible"/>
                                      </p:to>
                                    </p:set>
                                    <p:animEffect transition="in" filter="slide(fromLeft)">
                                      <p:cBhvr>
                                        <p:cTn id="51" dur="500"/>
                                        <p:tgtEl>
                                          <p:spTgt spid="14370"/>
                                        </p:tgtEl>
                                      </p:cBhvr>
                                    </p:animEffect>
                                  </p:childTnLst>
                                </p:cTn>
                              </p:par>
                              <p:par>
                                <p:cTn id="52" presetID="12" presetClass="entr" presetSubtype="8" fill="hold" grpId="0" nodeType="withEffect">
                                  <p:stCondLst>
                                    <p:cond delay="1400"/>
                                  </p:stCondLst>
                                  <p:childTnLst>
                                    <p:set>
                                      <p:cBhvr>
                                        <p:cTn id="53" dur="1" fill="hold">
                                          <p:stCondLst>
                                            <p:cond delay="0"/>
                                          </p:stCondLst>
                                        </p:cTn>
                                        <p:tgtEl>
                                          <p:spTgt spid="2"/>
                                        </p:tgtEl>
                                        <p:attrNameLst>
                                          <p:attrName>style.visibility</p:attrName>
                                        </p:attrNameLst>
                                      </p:cBhvr>
                                      <p:to>
                                        <p:strVal val="visible"/>
                                      </p:to>
                                    </p:set>
                                    <p:animEffect transition="in" filter="slide(fromLeft)">
                                      <p:cBhvr>
                                        <p:cTn id="54" dur="500"/>
                                        <p:tgtEl>
                                          <p:spTgt spid="2"/>
                                        </p:tgtEl>
                                      </p:cBhvr>
                                    </p:animEffect>
                                  </p:childTnLst>
                                </p:cTn>
                              </p:par>
                              <p:par>
                                <p:cTn id="55" presetID="12" presetClass="entr" presetSubtype="8" fill="hold" grpId="0" nodeType="withEffect">
                                  <p:stCondLst>
                                    <p:cond delay="1400"/>
                                  </p:stCondLst>
                                  <p:childTnLst>
                                    <p:set>
                                      <p:cBhvr>
                                        <p:cTn id="56" dur="1" fill="hold">
                                          <p:stCondLst>
                                            <p:cond delay="0"/>
                                          </p:stCondLst>
                                        </p:cTn>
                                        <p:tgtEl>
                                          <p:spTgt spid="3"/>
                                        </p:tgtEl>
                                        <p:attrNameLst>
                                          <p:attrName>style.visibility</p:attrName>
                                        </p:attrNameLst>
                                      </p:cBhvr>
                                      <p:to>
                                        <p:strVal val="visible"/>
                                      </p:to>
                                    </p:set>
                                    <p:animEffect transition="in" filter="slide(fromLeft)">
                                      <p:cBhvr>
                                        <p:cTn id="57" dur="500"/>
                                        <p:tgtEl>
                                          <p:spTgt spid="3"/>
                                        </p:tgtEl>
                                      </p:cBhvr>
                                    </p:animEffect>
                                  </p:childTnLst>
                                </p:cTn>
                              </p:par>
                              <p:par>
                                <p:cTn id="58" presetID="12" presetClass="entr" presetSubtype="8" fill="hold" grpId="0" nodeType="withEffect">
                                  <p:stCondLst>
                                    <p:cond delay="1400"/>
                                  </p:stCondLst>
                                  <p:childTnLst>
                                    <p:set>
                                      <p:cBhvr>
                                        <p:cTn id="59" dur="1" fill="hold">
                                          <p:stCondLst>
                                            <p:cond delay="0"/>
                                          </p:stCondLst>
                                        </p:cTn>
                                        <p:tgtEl>
                                          <p:spTgt spid="4"/>
                                        </p:tgtEl>
                                        <p:attrNameLst>
                                          <p:attrName>style.visibility</p:attrName>
                                        </p:attrNameLst>
                                      </p:cBhvr>
                                      <p:to>
                                        <p:strVal val="visible"/>
                                      </p:to>
                                    </p:set>
                                    <p:animEffect transition="in" filter="slide(fromLeft)">
                                      <p:cBhvr>
                                        <p:cTn id="60" dur="500"/>
                                        <p:tgtEl>
                                          <p:spTgt spid="4"/>
                                        </p:tgtEl>
                                      </p:cBhvr>
                                    </p:animEffect>
                                  </p:childTnLst>
                                </p:cTn>
                              </p:par>
                              <p:par>
                                <p:cTn id="61" presetID="12" presetClass="entr" presetSubtype="8" fill="hold" grpId="0" nodeType="withEffect">
                                  <p:stCondLst>
                                    <p:cond delay="1400"/>
                                  </p:stCondLst>
                                  <p:childTnLst>
                                    <p:set>
                                      <p:cBhvr>
                                        <p:cTn id="62" dur="1" fill="hold">
                                          <p:stCondLst>
                                            <p:cond delay="0"/>
                                          </p:stCondLst>
                                        </p:cTn>
                                        <p:tgtEl>
                                          <p:spTgt spid="5"/>
                                        </p:tgtEl>
                                        <p:attrNameLst>
                                          <p:attrName>style.visibility</p:attrName>
                                        </p:attrNameLst>
                                      </p:cBhvr>
                                      <p:to>
                                        <p:strVal val="visible"/>
                                      </p:to>
                                    </p:set>
                                    <p:animEffect transition="in" filter="slide(fromLeft)">
                                      <p:cBhvr>
                                        <p:cTn id="63" dur="500"/>
                                        <p:tgtEl>
                                          <p:spTgt spid="5"/>
                                        </p:tgtEl>
                                      </p:cBhvr>
                                    </p:animEffect>
                                  </p:childTnLst>
                                </p:cTn>
                              </p:par>
                              <p:par>
                                <p:cTn id="64" presetID="12" presetClass="entr" presetSubtype="8" fill="hold" grpId="0" nodeType="withEffect">
                                  <p:stCondLst>
                                    <p:cond delay="1400"/>
                                  </p:stCondLst>
                                  <p:childTnLst>
                                    <p:set>
                                      <p:cBhvr>
                                        <p:cTn id="65" dur="1" fill="hold">
                                          <p:stCondLst>
                                            <p:cond delay="0"/>
                                          </p:stCondLst>
                                        </p:cTn>
                                        <p:tgtEl>
                                          <p:spTgt spid="6"/>
                                        </p:tgtEl>
                                        <p:attrNameLst>
                                          <p:attrName>style.visibility</p:attrName>
                                        </p:attrNameLst>
                                      </p:cBhvr>
                                      <p:to>
                                        <p:strVal val="visible"/>
                                      </p:to>
                                    </p:set>
                                    <p:animEffect transition="in" filter="slide(fromLeft)">
                                      <p:cBhvr>
                                        <p:cTn id="66" dur="500"/>
                                        <p:tgtEl>
                                          <p:spTgt spid="6"/>
                                        </p:tgtEl>
                                      </p:cBhvr>
                                    </p:animEffect>
                                  </p:childTnLst>
                                </p:cTn>
                              </p:par>
                              <p:par>
                                <p:cTn id="67" presetID="12" presetClass="entr" presetSubtype="8" fill="hold" grpId="0" nodeType="withEffect">
                                  <p:stCondLst>
                                    <p:cond delay="1400"/>
                                  </p:stCondLst>
                                  <p:childTnLst>
                                    <p:set>
                                      <p:cBhvr>
                                        <p:cTn id="68" dur="1" fill="hold">
                                          <p:stCondLst>
                                            <p:cond delay="0"/>
                                          </p:stCondLst>
                                        </p:cTn>
                                        <p:tgtEl>
                                          <p:spTgt spid="7"/>
                                        </p:tgtEl>
                                        <p:attrNameLst>
                                          <p:attrName>style.visibility</p:attrName>
                                        </p:attrNameLst>
                                      </p:cBhvr>
                                      <p:to>
                                        <p:strVal val="visible"/>
                                      </p:to>
                                    </p:set>
                                    <p:animEffect transition="in" filter="slide(fromLeft)">
                                      <p:cBhvr>
                                        <p:cTn id="69" dur="500"/>
                                        <p:tgtEl>
                                          <p:spTgt spid="7"/>
                                        </p:tgtEl>
                                      </p:cBhvr>
                                    </p:animEffect>
                                  </p:childTnLst>
                                </p:cTn>
                              </p:par>
                              <p:par>
                                <p:cTn id="70" presetID="12" presetClass="entr" presetSubtype="8" fill="hold" grpId="0" nodeType="withEffect">
                                  <p:stCondLst>
                                    <p:cond delay="1400"/>
                                  </p:stCondLst>
                                  <p:childTnLst>
                                    <p:set>
                                      <p:cBhvr>
                                        <p:cTn id="71" dur="1" fill="hold">
                                          <p:stCondLst>
                                            <p:cond delay="0"/>
                                          </p:stCondLst>
                                        </p:cTn>
                                        <p:tgtEl>
                                          <p:spTgt spid="8"/>
                                        </p:tgtEl>
                                        <p:attrNameLst>
                                          <p:attrName>style.visibility</p:attrName>
                                        </p:attrNameLst>
                                      </p:cBhvr>
                                      <p:to>
                                        <p:strVal val="visible"/>
                                      </p:to>
                                    </p:set>
                                    <p:animEffect transition="in" filter="slide(fromLeft)">
                                      <p:cBhvr>
                                        <p:cTn id="72" dur="500"/>
                                        <p:tgtEl>
                                          <p:spTgt spid="8"/>
                                        </p:tgtEl>
                                      </p:cBhvr>
                                    </p:animEffect>
                                  </p:childTnLst>
                                </p:cTn>
                              </p:par>
                              <p:par>
                                <p:cTn id="73" presetID="1" presetClass="entr" presetSubtype="0" fill="hold" nodeType="withEffect">
                                  <p:stCondLst>
                                    <p:cond delay="300"/>
                                  </p:stCondLst>
                                  <p:childTnLst>
                                    <p:set>
                                      <p:cBhvr>
                                        <p:cTn id="74" dur="1" fill="hold">
                                          <p:stCondLst>
                                            <p:cond delay="0"/>
                                          </p:stCondLst>
                                        </p:cTn>
                                        <p:tgtEl>
                                          <p:spTgt spid="14345"/>
                                        </p:tgtEl>
                                        <p:attrNameLst>
                                          <p:attrName>style.visibility</p:attrName>
                                        </p:attrNameLst>
                                      </p:cBhvr>
                                      <p:to>
                                        <p:strVal val="visible"/>
                                      </p:to>
                                    </p:set>
                                  </p:childTnLst>
                                </p:cTn>
                              </p:par>
                              <p:par>
                                <p:cTn id="75" presetID="0" presetClass="path" presetSubtype="0" accel="50000" decel="50000" fill="hold" nodeType="withEffect">
                                  <p:stCondLst>
                                    <p:cond delay="300"/>
                                  </p:stCondLst>
                                  <p:childTnLst>
                                    <p:animMotion origin="layout" path="M -7.77778E-6 -6.60902E-7 L 0.0611 -0.36566 " pathEditMode="relative" ptsTypes="AA">
                                      <p:cBhvr>
                                        <p:cTn id="76" dur="500" spd="-100000" fill="hold"/>
                                        <p:tgtEl>
                                          <p:spTgt spid="14345"/>
                                        </p:tgtEl>
                                        <p:attrNameLst>
                                          <p:attrName>ppt_x</p:attrName>
                                          <p:attrName>ppt_y</p:attrName>
                                        </p:attrNameLst>
                                      </p:cBhvr>
                                    </p:animMotion>
                                  </p:childTnLst>
                                </p:cTn>
                              </p:par>
                              <p:par>
                                <p:cTn id="77" presetID="1" presetClass="entr" presetSubtype="0" fill="hold" nodeType="withEffect">
                                  <p:stCondLst>
                                    <p:cond delay="300"/>
                                  </p:stCondLst>
                                  <p:childTnLst>
                                    <p:set>
                                      <p:cBhvr>
                                        <p:cTn id="78" dur="1" fill="hold">
                                          <p:stCondLst>
                                            <p:cond delay="0"/>
                                          </p:stCondLst>
                                        </p:cTn>
                                        <p:tgtEl>
                                          <p:spTgt spid="9"/>
                                        </p:tgtEl>
                                        <p:attrNameLst>
                                          <p:attrName>style.visibility</p:attrName>
                                        </p:attrNameLst>
                                      </p:cBhvr>
                                      <p:to>
                                        <p:strVal val="visible"/>
                                      </p:to>
                                    </p:set>
                                  </p:childTnLst>
                                </p:cTn>
                              </p:par>
                              <p:par>
                                <p:cTn id="79" presetID="0" presetClass="path" presetSubtype="0" accel="50000" decel="50000" fill="hold" nodeType="withEffect">
                                  <p:stCondLst>
                                    <p:cond delay="300"/>
                                  </p:stCondLst>
                                  <p:childTnLst>
                                    <p:animMotion origin="layout" path="M -7.77778E-6 -6.60902E-7 L 0.0611 -0.36566 " pathEditMode="relative" ptsTypes="AA">
                                      <p:cBhvr>
                                        <p:cTn id="80" dur="500" spd="-100000" fill="hold"/>
                                        <p:tgtEl>
                                          <p:spTgt spid="9"/>
                                        </p:tgtEl>
                                        <p:attrNameLst>
                                          <p:attrName>ppt_x</p:attrName>
                                          <p:attrName>ppt_y</p:attrName>
                                        </p:attrNameLst>
                                      </p:cBhvr>
                                    </p:animMotion>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000" fill="hold">
                                          <p:stCondLst>
                                            <p:cond delay="0"/>
                                          </p:stCondLst>
                                        </p:cTn>
                                        <p:tgtEl>
                                          <p:spTgt spid="13346"/>
                                        </p:tgtEl>
                                        <p:attrNameLst>
                                          <p:attrName>style.visibility</p:attrName>
                                        </p:attrNameLst>
                                      </p:cBhvr>
                                      <p:to>
                                        <p:strVal val="visible"/>
                                      </p:to>
                                    </p:set>
                                    <p:anim calcmode="lin" valueType="num">
                                      <p:cBhvr additive="base">
                                        <p:cTn id="85" dur="1000" fill="hold"/>
                                        <p:tgtEl>
                                          <p:spTgt spid="13346"/>
                                        </p:tgtEl>
                                        <p:attrNameLst>
                                          <p:attrName>ppt_x</p:attrName>
                                        </p:attrNameLst>
                                      </p:cBhvr>
                                      <p:tavLst>
                                        <p:tav tm="0">
                                          <p:val>
                                            <p:strVal val="#ppt_x"/>
                                          </p:val>
                                        </p:tav>
                                        <p:tav tm="100000">
                                          <p:val>
                                            <p:strVal val="#ppt_x"/>
                                          </p:val>
                                        </p:tav>
                                      </p:tavLst>
                                    </p:anim>
                                    <p:anim calcmode="lin" valueType="num">
                                      <p:cBhvr additive="base">
                                        <p:cTn id="86" dur="1000" fill="hold"/>
                                        <p:tgtEl>
                                          <p:spTgt spid="13346"/>
                                        </p:tgtEl>
                                        <p:attrNameLst>
                                          <p:attrName>ppt_y</p:attrName>
                                        </p:attrNameLst>
                                      </p:cBhvr>
                                      <p:tavLst>
                                        <p:tav tm="0">
                                          <p:val>
                                            <p:strVal val="1+#ppt_h/2"/>
                                          </p:val>
                                        </p:tav>
                                        <p:tav tm="100000">
                                          <p:val>
                                            <p:strVal val="#ppt_y"/>
                                          </p:val>
                                        </p:tav>
                                      </p:tavLst>
                                    </p:anim>
                                  </p:childTnLst>
                                </p:cTn>
                              </p:par>
                              <p:par>
                                <p:cTn id="87" presetID="22" presetClass="entr" presetSubtype="1" fill="hold" nodeType="withEffect">
                                  <p:stCondLst>
                                    <p:cond delay="200"/>
                                  </p:stCondLst>
                                  <p:childTnLst>
                                    <p:set>
                                      <p:cBhvr>
                                        <p:cTn id="88" dur="1" fill="hold">
                                          <p:stCondLst>
                                            <p:cond delay="0"/>
                                          </p:stCondLst>
                                        </p:cTn>
                                        <p:tgtEl>
                                          <p:spTgt spid="10"/>
                                        </p:tgtEl>
                                        <p:attrNameLst>
                                          <p:attrName>style.visibility</p:attrName>
                                        </p:attrNameLst>
                                      </p:cBhvr>
                                      <p:to>
                                        <p:strVal val="visible"/>
                                      </p:to>
                                    </p:set>
                                    <p:animEffect transition="in" filter="wipe(up)">
                                      <p:cBhvr>
                                        <p:cTn id="89" dur="500"/>
                                        <p:tgtEl>
                                          <p:spTgt spid="10"/>
                                        </p:tgtEl>
                                      </p:cBhvr>
                                    </p:animEffect>
                                  </p:childTnLst>
                                </p:cTn>
                              </p:par>
                              <p:par>
                                <p:cTn id="90" presetID="22" presetClass="entr" presetSubtype="1" fill="hold" nodeType="withEffect">
                                  <p:stCondLst>
                                    <p:cond delay="200"/>
                                  </p:stCondLst>
                                  <p:childTnLst>
                                    <p:set>
                                      <p:cBhvr>
                                        <p:cTn id="91" dur="1" fill="hold">
                                          <p:stCondLst>
                                            <p:cond delay="0"/>
                                          </p:stCondLst>
                                        </p:cTn>
                                        <p:tgtEl>
                                          <p:spTgt spid="11"/>
                                        </p:tgtEl>
                                        <p:attrNameLst>
                                          <p:attrName>style.visibility</p:attrName>
                                        </p:attrNameLst>
                                      </p:cBhvr>
                                      <p:to>
                                        <p:strVal val="visible"/>
                                      </p:to>
                                    </p:set>
                                    <p:animEffect transition="in" filter="wipe(up)">
                                      <p:cBhvr>
                                        <p:cTn id="92" dur="500"/>
                                        <p:tgtEl>
                                          <p:spTgt spid="11"/>
                                        </p:tgtEl>
                                      </p:cBhvr>
                                    </p:animEffect>
                                  </p:childTnLst>
                                </p:cTn>
                              </p:par>
                            </p:childTnLst>
                          </p:cTn>
                        </p:par>
                        <p:par>
                          <p:cTn id="93" fill="hold">
                            <p:stCondLst>
                              <p:cond delay="1000"/>
                            </p:stCondLst>
                            <p:childTnLst>
                              <p:par>
                                <p:cTn id="94" presetID="21" presetClass="entr" presetSubtype="1" fill="hold" grpId="0" nodeType="afterEffect">
                                  <p:stCondLst>
                                    <p:cond delay="0"/>
                                  </p:stCondLst>
                                  <p:childTnLst>
                                    <p:set>
                                      <p:cBhvr>
                                        <p:cTn id="95" dur="1" fill="hold">
                                          <p:stCondLst>
                                            <p:cond delay="0"/>
                                          </p:stCondLst>
                                        </p:cTn>
                                        <p:tgtEl>
                                          <p:spTgt spid="11266"/>
                                        </p:tgtEl>
                                        <p:attrNameLst>
                                          <p:attrName>style.visibility</p:attrName>
                                        </p:attrNameLst>
                                      </p:cBhvr>
                                      <p:to>
                                        <p:strVal val="visible"/>
                                      </p:to>
                                    </p:set>
                                    <p:animEffect transition="in" filter="wheel(1)">
                                      <p:cBhvr>
                                        <p:cTn id="96" dur="2000"/>
                                        <p:tgtEl>
                                          <p:spTgt spid="11266"/>
                                        </p:tgtEl>
                                      </p:cBhvr>
                                    </p:animEffect>
                                  </p:childTnLst>
                                </p:cTn>
                              </p:par>
                              <p:par>
                                <p:cTn id="97" presetID="22" presetClass="entr" presetSubtype="8" fill="hold" nodeType="withEffect">
                                  <p:stCondLst>
                                    <p:cond delay="0"/>
                                  </p:stCondLst>
                                  <p:childTnLst>
                                    <p:set>
                                      <p:cBhvr>
                                        <p:cTn id="98" dur="1" fill="hold">
                                          <p:stCondLst>
                                            <p:cond delay="0"/>
                                          </p:stCondLst>
                                        </p:cTn>
                                        <p:tgtEl>
                                          <p:spTgt spid="11267"/>
                                        </p:tgtEl>
                                        <p:attrNameLst>
                                          <p:attrName>style.visibility</p:attrName>
                                        </p:attrNameLst>
                                      </p:cBhvr>
                                      <p:to>
                                        <p:strVal val="visible"/>
                                      </p:to>
                                    </p:set>
                                    <p:animEffect transition="in" filter="wipe(left)">
                                      <p:cBhvr>
                                        <p:cTn id="99" dur="2000"/>
                                        <p:tgtEl>
                                          <p:spTgt spid="11267"/>
                                        </p:tgtEl>
                                      </p:cBhvr>
                                    </p:animEffect>
                                  </p:childTnLst>
                                </p:cTn>
                              </p:par>
                            </p:childTnLst>
                          </p:cTn>
                        </p:par>
                        <p:par>
                          <p:cTn id="100" fill="hold">
                            <p:stCondLst>
                              <p:cond delay="3000"/>
                            </p:stCondLst>
                            <p:childTnLst>
                              <p:par>
                                <p:cTn id="101" presetID="31" presetClass="entr" presetSubtype="0" fill="hold" grpId="0" nodeType="afterEffect">
                                  <p:stCondLst>
                                    <p:cond delay="0"/>
                                  </p:stCondLst>
                                  <p:childTnLst>
                                    <p:set>
                                      <p:cBhvr>
                                        <p:cTn id="102" dur="1" fill="hold">
                                          <p:stCondLst>
                                            <p:cond delay="0"/>
                                          </p:stCondLst>
                                        </p:cTn>
                                        <p:tgtEl>
                                          <p:spTgt spid="11270"/>
                                        </p:tgtEl>
                                        <p:attrNameLst>
                                          <p:attrName>style.visibility</p:attrName>
                                        </p:attrNameLst>
                                      </p:cBhvr>
                                      <p:to>
                                        <p:strVal val="visible"/>
                                      </p:to>
                                    </p:set>
                                    <p:anim calcmode="lin" valueType="num">
                                      <p:cBhvr>
                                        <p:cTn id="103" dur="500" fill="hold"/>
                                        <p:tgtEl>
                                          <p:spTgt spid="11270"/>
                                        </p:tgtEl>
                                        <p:attrNameLst>
                                          <p:attrName>ppt_w</p:attrName>
                                        </p:attrNameLst>
                                      </p:cBhvr>
                                      <p:tavLst>
                                        <p:tav tm="0">
                                          <p:val>
                                            <p:fltVal val="0"/>
                                          </p:val>
                                        </p:tav>
                                        <p:tav tm="100000">
                                          <p:val>
                                            <p:strVal val="#ppt_w"/>
                                          </p:val>
                                        </p:tav>
                                      </p:tavLst>
                                    </p:anim>
                                    <p:anim calcmode="lin" valueType="num">
                                      <p:cBhvr>
                                        <p:cTn id="104" dur="500" fill="hold"/>
                                        <p:tgtEl>
                                          <p:spTgt spid="11270"/>
                                        </p:tgtEl>
                                        <p:attrNameLst>
                                          <p:attrName>ppt_h</p:attrName>
                                        </p:attrNameLst>
                                      </p:cBhvr>
                                      <p:tavLst>
                                        <p:tav tm="0">
                                          <p:val>
                                            <p:fltVal val="0"/>
                                          </p:val>
                                        </p:tav>
                                        <p:tav tm="100000">
                                          <p:val>
                                            <p:strVal val="#ppt_h"/>
                                          </p:val>
                                        </p:tav>
                                      </p:tavLst>
                                    </p:anim>
                                    <p:anim calcmode="lin" valueType="num">
                                      <p:cBhvr>
                                        <p:cTn id="105" dur="500" fill="hold"/>
                                        <p:tgtEl>
                                          <p:spTgt spid="11270"/>
                                        </p:tgtEl>
                                        <p:attrNameLst>
                                          <p:attrName>style.rotation</p:attrName>
                                        </p:attrNameLst>
                                      </p:cBhvr>
                                      <p:tavLst>
                                        <p:tav tm="0">
                                          <p:val>
                                            <p:fltVal val="90"/>
                                          </p:val>
                                        </p:tav>
                                        <p:tav tm="100000">
                                          <p:val>
                                            <p:fltVal val="0"/>
                                          </p:val>
                                        </p:tav>
                                      </p:tavLst>
                                    </p:anim>
                                    <p:animEffect transition="in" filter="fade">
                                      <p:cBhvr>
                                        <p:cTn id="106" dur="500"/>
                                        <p:tgtEl>
                                          <p:spTgt spid="11270"/>
                                        </p:tgtEl>
                                      </p:cBhvr>
                                    </p:animEffect>
                                  </p:childTnLst>
                                </p:cTn>
                              </p:par>
                            </p:childTnLst>
                          </p:cTn>
                        </p:par>
                        <p:par>
                          <p:cTn id="107" fill="hold">
                            <p:stCondLst>
                              <p:cond delay="3500"/>
                            </p:stCondLst>
                            <p:childTnLst>
                              <p:par>
                                <p:cTn id="108" presetID="31" presetClass="entr" presetSubtype="0" fill="hold" nodeType="afterEffect">
                                  <p:stCondLst>
                                    <p:cond delay="0"/>
                                  </p:stCondLst>
                                  <p:childTnLst>
                                    <p:set>
                                      <p:cBhvr>
                                        <p:cTn id="109" dur="1" fill="hold">
                                          <p:stCondLst>
                                            <p:cond delay="0"/>
                                          </p:stCondLst>
                                        </p:cTn>
                                        <p:tgtEl>
                                          <p:spTgt spid="11271"/>
                                        </p:tgtEl>
                                        <p:attrNameLst>
                                          <p:attrName>style.visibility</p:attrName>
                                        </p:attrNameLst>
                                      </p:cBhvr>
                                      <p:to>
                                        <p:strVal val="visible"/>
                                      </p:to>
                                    </p:set>
                                    <p:anim calcmode="lin" valueType="num">
                                      <p:cBhvr>
                                        <p:cTn id="110" dur="500" fill="hold"/>
                                        <p:tgtEl>
                                          <p:spTgt spid="11271"/>
                                        </p:tgtEl>
                                        <p:attrNameLst>
                                          <p:attrName>ppt_w</p:attrName>
                                        </p:attrNameLst>
                                      </p:cBhvr>
                                      <p:tavLst>
                                        <p:tav tm="0">
                                          <p:val>
                                            <p:fltVal val="0"/>
                                          </p:val>
                                        </p:tav>
                                        <p:tav tm="100000">
                                          <p:val>
                                            <p:strVal val="#ppt_w"/>
                                          </p:val>
                                        </p:tav>
                                      </p:tavLst>
                                    </p:anim>
                                    <p:anim calcmode="lin" valueType="num">
                                      <p:cBhvr>
                                        <p:cTn id="111" dur="500" fill="hold"/>
                                        <p:tgtEl>
                                          <p:spTgt spid="11271"/>
                                        </p:tgtEl>
                                        <p:attrNameLst>
                                          <p:attrName>ppt_h</p:attrName>
                                        </p:attrNameLst>
                                      </p:cBhvr>
                                      <p:tavLst>
                                        <p:tav tm="0">
                                          <p:val>
                                            <p:fltVal val="0"/>
                                          </p:val>
                                        </p:tav>
                                        <p:tav tm="100000">
                                          <p:val>
                                            <p:strVal val="#ppt_h"/>
                                          </p:val>
                                        </p:tav>
                                      </p:tavLst>
                                    </p:anim>
                                    <p:anim calcmode="lin" valueType="num">
                                      <p:cBhvr>
                                        <p:cTn id="112" dur="500" fill="hold"/>
                                        <p:tgtEl>
                                          <p:spTgt spid="11271"/>
                                        </p:tgtEl>
                                        <p:attrNameLst>
                                          <p:attrName>style.rotation</p:attrName>
                                        </p:attrNameLst>
                                      </p:cBhvr>
                                      <p:tavLst>
                                        <p:tav tm="0">
                                          <p:val>
                                            <p:fltVal val="90"/>
                                          </p:val>
                                        </p:tav>
                                        <p:tav tm="100000">
                                          <p:val>
                                            <p:fltVal val="0"/>
                                          </p:val>
                                        </p:tav>
                                      </p:tavLst>
                                    </p:anim>
                                    <p:animEffect transition="in" filter="fade">
                                      <p:cBhvr>
                                        <p:cTn id="113" dur="500"/>
                                        <p:tgtEl>
                                          <p:spTgt spid="11271"/>
                                        </p:tgtEl>
                                      </p:cBhvr>
                                    </p:animEffect>
                                  </p:childTnLst>
                                </p:cTn>
                              </p:par>
                            </p:childTnLst>
                          </p:cTn>
                        </p:par>
                        <p:par>
                          <p:cTn id="114" fill="hold">
                            <p:stCondLst>
                              <p:cond delay="4000"/>
                            </p:stCondLst>
                            <p:childTnLst>
                              <p:par>
                                <p:cTn id="115" presetID="41" presetClass="entr" presetSubtype="0" fill="hold" grpId="0" nodeType="afterEffect">
                                  <p:stCondLst>
                                    <p:cond delay="0"/>
                                  </p:stCondLst>
                                  <p:iterate type="lt">
                                    <p:tmPct val="10000"/>
                                  </p:iterate>
                                  <p:childTnLst>
                                    <p:set>
                                      <p:cBhvr>
                                        <p:cTn id="116" dur="1" fill="hold">
                                          <p:stCondLst>
                                            <p:cond delay="0"/>
                                          </p:stCondLst>
                                        </p:cTn>
                                        <p:tgtEl>
                                          <p:spTgt spid="11272"/>
                                        </p:tgtEl>
                                        <p:attrNameLst>
                                          <p:attrName>style.visibility</p:attrName>
                                        </p:attrNameLst>
                                      </p:cBhvr>
                                      <p:to>
                                        <p:strVal val="visible"/>
                                      </p:to>
                                    </p:set>
                                    <p:anim calcmode="lin" valueType="num">
                                      <p:cBhvr>
                                        <p:cTn id="117" dur="500" fill="hold"/>
                                        <p:tgtEl>
                                          <p:spTgt spid="11272"/>
                                        </p:tgtEl>
                                        <p:attrNameLst>
                                          <p:attrName>ppt_x</p:attrName>
                                        </p:attrNameLst>
                                      </p:cBhvr>
                                      <p:tavLst>
                                        <p:tav tm="0">
                                          <p:val>
                                            <p:strVal val="#ppt_x"/>
                                          </p:val>
                                        </p:tav>
                                        <p:tav tm="50000">
                                          <p:val>
                                            <p:strVal val="#ppt_x+.1"/>
                                          </p:val>
                                        </p:tav>
                                        <p:tav tm="100000">
                                          <p:val>
                                            <p:strVal val="#ppt_x"/>
                                          </p:val>
                                        </p:tav>
                                      </p:tavLst>
                                    </p:anim>
                                    <p:anim calcmode="lin" valueType="num">
                                      <p:cBhvr>
                                        <p:cTn id="118" dur="500" fill="hold"/>
                                        <p:tgtEl>
                                          <p:spTgt spid="11272"/>
                                        </p:tgtEl>
                                        <p:attrNameLst>
                                          <p:attrName>ppt_y</p:attrName>
                                        </p:attrNameLst>
                                      </p:cBhvr>
                                      <p:tavLst>
                                        <p:tav tm="0">
                                          <p:val>
                                            <p:strVal val="#ppt_y"/>
                                          </p:val>
                                        </p:tav>
                                        <p:tav tm="100000">
                                          <p:val>
                                            <p:strVal val="#ppt_y"/>
                                          </p:val>
                                        </p:tav>
                                      </p:tavLst>
                                    </p:anim>
                                    <p:anim calcmode="lin" valueType="num">
                                      <p:cBhvr>
                                        <p:cTn id="119" dur="500" fill="hold"/>
                                        <p:tgtEl>
                                          <p:spTgt spid="11272"/>
                                        </p:tgtEl>
                                        <p:attrNameLst>
                                          <p:attrName>ppt_h</p:attrName>
                                        </p:attrNameLst>
                                      </p:cBhvr>
                                      <p:tavLst>
                                        <p:tav tm="0">
                                          <p:val>
                                            <p:strVal val="#ppt_h/10"/>
                                          </p:val>
                                        </p:tav>
                                        <p:tav tm="50000">
                                          <p:val>
                                            <p:strVal val="#ppt_h+.01"/>
                                          </p:val>
                                        </p:tav>
                                        <p:tav tm="100000">
                                          <p:val>
                                            <p:strVal val="#ppt_h"/>
                                          </p:val>
                                        </p:tav>
                                      </p:tavLst>
                                    </p:anim>
                                    <p:anim calcmode="lin" valueType="num">
                                      <p:cBhvr>
                                        <p:cTn id="120" dur="500" fill="hold"/>
                                        <p:tgtEl>
                                          <p:spTgt spid="11272"/>
                                        </p:tgtEl>
                                        <p:attrNameLst>
                                          <p:attrName>ppt_w</p:attrName>
                                        </p:attrNameLst>
                                      </p:cBhvr>
                                      <p:tavLst>
                                        <p:tav tm="0">
                                          <p:val>
                                            <p:strVal val="#ppt_w/10"/>
                                          </p:val>
                                        </p:tav>
                                        <p:tav tm="50000">
                                          <p:val>
                                            <p:strVal val="#ppt_w+.01"/>
                                          </p:val>
                                        </p:tav>
                                        <p:tav tm="100000">
                                          <p:val>
                                            <p:strVal val="#ppt_w"/>
                                          </p:val>
                                        </p:tav>
                                      </p:tavLst>
                                    </p:anim>
                                    <p:animEffect transition="in" filter="fade">
                                      <p:cBhvr>
                                        <p:cTn id="121" dur="500" tmFilter="0,0; .5, 1; 1, 1"/>
                                        <p:tgtEl>
                                          <p:spTgt spid="11272"/>
                                        </p:tgtEl>
                                      </p:cBhvr>
                                    </p:animEffect>
                                  </p:childTnLst>
                                </p:cTn>
                              </p:par>
                              <p:par>
                                <p:cTn id="122" presetID="1" presetClass="entr" presetSubtype="0" fill="hold" nodeType="withEffect">
                                  <p:stCondLst>
                                    <p:cond delay="200"/>
                                  </p:stCondLst>
                                  <p:childTnLst>
                                    <p:set>
                                      <p:cBhvr>
                                        <p:cTn id="123" dur="1" fill="hold">
                                          <p:stCondLst>
                                            <p:cond delay="0"/>
                                          </p:stCondLst>
                                        </p:cTn>
                                        <p:tgtEl>
                                          <p:spTgt spid="12"/>
                                        </p:tgtEl>
                                        <p:attrNameLst>
                                          <p:attrName>style.visibility</p:attrName>
                                        </p:attrNameLst>
                                      </p:cBhvr>
                                      <p:to>
                                        <p:strVal val="visible"/>
                                      </p:to>
                                    </p:set>
                                  </p:childTnLst>
                                </p:cTn>
                              </p:par>
                              <p:par>
                                <p:cTn id="124" presetID="0" presetClass="path" presetSubtype="0" accel="50000" decel="50000" fill="hold" nodeType="withEffect">
                                  <p:stCondLst>
                                    <p:cond delay="200"/>
                                  </p:stCondLst>
                                  <p:childTnLst>
                                    <p:animMotion origin="layout" path="M -8.33333E-7 1.76089E-6 L -0.1158 0.69755 " pathEditMode="relative" ptsTypes="AA">
                                      <p:cBhvr>
                                        <p:cTn id="125" dur="1000" spd="-100000" fill="hold"/>
                                        <p:tgtEl>
                                          <p:spTgt spid="12"/>
                                        </p:tgtEl>
                                        <p:attrNameLst>
                                          <p:attrName>ppt_x</p:attrName>
                                          <p:attrName>ppt_y</p:attrName>
                                        </p:attrNameLst>
                                      </p:cBhvr>
                                    </p:animMotion>
                                  </p:childTnLst>
                                </p:cTn>
                              </p:par>
                            </p:childTnLst>
                          </p:cTn>
                        </p:par>
                        <p:par>
                          <p:cTn id="126" fill="hold">
                            <p:stCondLst>
                              <p:cond delay="5300"/>
                            </p:stCondLst>
                            <p:childTnLst>
                              <p:par>
                                <p:cTn id="127" presetID="22" presetClass="entr" presetSubtype="1" fill="hold" grpId="0" nodeType="afterEffect">
                                  <p:stCondLst>
                                    <p:cond delay="0"/>
                                  </p:stCondLst>
                                  <p:childTnLst>
                                    <p:set>
                                      <p:cBhvr>
                                        <p:cTn id="128" dur="1" fill="hold">
                                          <p:stCondLst>
                                            <p:cond delay="0"/>
                                          </p:stCondLst>
                                        </p:cTn>
                                        <p:tgtEl>
                                          <p:spTgt spid="11273"/>
                                        </p:tgtEl>
                                        <p:attrNameLst>
                                          <p:attrName>style.visibility</p:attrName>
                                        </p:attrNameLst>
                                      </p:cBhvr>
                                      <p:to>
                                        <p:strVal val="visible"/>
                                      </p:to>
                                    </p:set>
                                    <p:animEffect transition="in" filter="wipe(up)">
                                      <p:cBhvr>
                                        <p:cTn id="129" dur="5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0" grpId="0" bldLvl="0" animBg="1"/>
      <p:bldP spid="2" grpId="0" bldLvl="0" animBg="1"/>
      <p:bldP spid="3" grpId="0" bldLvl="0" animBg="1"/>
      <p:bldP spid="4" grpId="0" bldLvl="0" animBg="1"/>
      <p:bldP spid="5" grpId="0" bldLvl="0" animBg="1"/>
      <p:bldP spid="6" grpId="0" bldLvl="0" animBg="1"/>
      <p:bldP spid="7" grpId="0" bldLvl="0" animBg="1"/>
      <p:bldP spid="8" grpId="0" bldLvl="0" animBg="1"/>
      <p:bldP spid="11266" grpId="0" bldLvl="0" animBg="1"/>
      <p:bldP spid="11270" grpId="0"/>
      <p:bldP spid="11272" grpId="0"/>
      <p:bldP spid="1127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3556" name="Freeform 14"/>
          <p:cNvSpPr>
            <a:spLocks noEditPoints="1"/>
          </p:cNvSpPr>
          <p:nvPr/>
        </p:nvSpPr>
        <p:spPr>
          <a:xfrm>
            <a:off x="474663" y="219075"/>
            <a:ext cx="566737" cy="5238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145" h="1145">
                <a:moveTo>
                  <a:pt x="1084" y="509"/>
                </a:moveTo>
                <a:cubicBezTo>
                  <a:pt x="1051" y="509"/>
                  <a:pt x="1024" y="536"/>
                  <a:pt x="1024" y="569"/>
                </a:cubicBezTo>
                <a:cubicBezTo>
                  <a:pt x="1024" y="603"/>
                  <a:pt x="1051" y="630"/>
                  <a:pt x="1084" y="630"/>
                </a:cubicBezTo>
                <a:cubicBezTo>
                  <a:pt x="1117" y="630"/>
                  <a:pt x="1145" y="603"/>
                  <a:pt x="1145" y="569"/>
                </a:cubicBezTo>
                <a:cubicBezTo>
                  <a:pt x="1145" y="536"/>
                  <a:pt x="1117" y="509"/>
                  <a:pt x="1084" y="509"/>
                </a:cubicBezTo>
                <a:close/>
                <a:moveTo>
                  <a:pt x="824" y="762"/>
                </a:moveTo>
                <a:cubicBezTo>
                  <a:pt x="791" y="762"/>
                  <a:pt x="764" y="789"/>
                  <a:pt x="764" y="822"/>
                </a:cubicBezTo>
                <a:cubicBezTo>
                  <a:pt x="764" y="856"/>
                  <a:pt x="791" y="883"/>
                  <a:pt x="824" y="883"/>
                </a:cubicBezTo>
                <a:cubicBezTo>
                  <a:pt x="858" y="883"/>
                  <a:pt x="885" y="856"/>
                  <a:pt x="885" y="822"/>
                </a:cubicBezTo>
                <a:cubicBezTo>
                  <a:pt x="885" y="789"/>
                  <a:pt x="858" y="762"/>
                  <a:pt x="824" y="762"/>
                </a:cubicBezTo>
                <a:close/>
                <a:moveTo>
                  <a:pt x="545" y="325"/>
                </a:moveTo>
                <a:cubicBezTo>
                  <a:pt x="479" y="323"/>
                  <a:pt x="416" y="314"/>
                  <a:pt x="358" y="298"/>
                </a:cubicBezTo>
                <a:cubicBezTo>
                  <a:pt x="384" y="226"/>
                  <a:pt x="421" y="168"/>
                  <a:pt x="463" y="130"/>
                </a:cubicBezTo>
                <a:cubicBezTo>
                  <a:pt x="490" y="124"/>
                  <a:pt x="517" y="120"/>
                  <a:pt x="545" y="118"/>
                </a:cubicBezTo>
                <a:lnTo>
                  <a:pt x="545" y="325"/>
                </a:lnTo>
                <a:close/>
                <a:moveTo>
                  <a:pt x="545" y="1027"/>
                </a:moveTo>
                <a:cubicBezTo>
                  <a:pt x="517" y="1025"/>
                  <a:pt x="490" y="1021"/>
                  <a:pt x="463" y="1014"/>
                </a:cubicBezTo>
                <a:cubicBezTo>
                  <a:pt x="420" y="976"/>
                  <a:pt x="383" y="917"/>
                  <a:pt x="356" y="843"/>
                </a:cubicBezTo>
                <a:cubicBezTo>
                  <a:pt x="415" y="827"/>
                  <a:pt x="479" y="818"/>
                  <a:pt x="545" y="816"/>
                </a:cubicBezTo>
                <a:lnTo>
                  <a:pt x="545" y="1027"/>
                </a:lnTo>
                <a:close/>
                <a:moveTo>
                  <a:pt x="242" y="886"/>
                </a:moveTo>
                <a:cubicBezTo>
                  <a:pt x="262" y="876"/>
                  <a:pt x="283" y="867"/>
                  <a:pt x="305" y="859"/>
                </a:cubicBezTo>
                <a:cubicBezTo>
                  <a:pt x="321" y="903"/>
                  <a:pt x="340" y="942"/>
                  <a:pt x="362" y="976"/>
                </a:cubicBezTo>
                <a:cubicBezTo>
                  <a:pt x="317" y="953"/>
                  <a:pt x="277" y="922"/>
                  <a:pt x="242" y="886"/>
                </a:cubicBezTo>
                <a:close/>
                <a:moveTo>
                  <a:pt x="1017" y="660"/>
                </a:moveTo>
                <a:cubicBezTo>
                  <a:pt x="1004" y="728"/>
                  <a:pt x="975" y="791"/>
                  <a:pt x="935" y="845"/>
                </a:cubicBezTo>
                <a:cubicBezTo>
                  <a:pt x="935" y="845"/>
                  <a:pt x="935" y="845"/>
                  <a:pt x="935" y="845"/>
                </a:cubicBezTo>
                <a:cubicBezTo>
                  <a:pt x="926" y="888"/>
                  <a:pt x="892" y="923"/>
                  <a:pt x="848" y="933"/>
                </a:cubicBezTo>
                <a:cubicBezTo>
                  <a:pt x="827" y="949"/>
                  <a:pt x="805" y="963"/>
                  <a:pt x="781" y="976"/>
                </a:cubicBezTo>
                <a:cubicBezTo>
                  <a:pt x="789" y="963"/>
                  <a:pt x="797" y="948"/>
                  <a:pt x="805" y="933"/>
                </a:cubicBezTo>
                <a:cubicBezTo>
                  <a:pt x="787" y="930"/>
                  <a:pt x="770" y="923"/>
                  <a:pt x="756" y="912"/>
                </a:cubicBezTo>
                <a:cubicBezTo>
                  <a:pt x="734" y="954"/>
                  <a:pt x="708" y="989"/>
                  <a:pt x="679" y="1014"/>
                </a:cubicBezTo>
                <a:cubicBezTo>
                  <a:pt x="653" y="1021"/>
                  <a:pt x="625" y="1025"/>
                  <a:pt x="597" y="1027"/>
                </a:cubicBezTo>
                <a:lnTo>
                  <a:pt x="597" y="816"/>
                </a:lnTo>
                <a:cubicBezTo>
                  <a:pt x="637" y="817"/>
                  <a:pt x="675" y="821"/>
                  <a:pt x="712" y="827"/>
                </a:cubicBezTo>
                <a:cubicBezTo>
                  <a:pt x="712" y="826"/>
                  <a:pt x="712" y="824"/>
                  <a:pt x="712" y="822"/>
                </a:cubicBezTo>
                <a:cubicBezTo>
                  <a:pt x="712" y="806"/>
                  <a:pt x="715" y="790"/>
                  <a:pt x="722" y="776"/>
                </a:cubicBezTo>
                <a:cubicBezTo>
                  <a:pt x="682" y="769"/>
                  <a:pt x="640" y="765"/>
                  <a:pt x="597" y="764"/>
                </a:cubicBezTo>
                <a:lnTo>
                  <a:pt x="597" y="598"/>
                </a:lnTo>
                <a:lnTo>
                  <a:pt x="831" y="598"/>
                </a:lnTo>
                <a:cubicBezTo>
                  <a:pt x="830" y="637"/>
                  <a:pt x="826" y="674"/>
                  <a:pt x="820" y="710"/>
                </a:cubicBezTo>
                <a:cubicBezTo>
                  <a:pt x="822" y="710"/>
                  <a:pt x="823" y="709"/>
                  <a:pt x="824" y="709"/>
                </a:cubicBezTo>
                <a:cubicBezTo>
                  <a:pt x="842" y="709"/>
                  <a:pt x="858" y="713"/>
                  <a:pt x="872" y="720"/>
                </a:cubicBezTo>
                <a:cubicBezTo>
                  <a:pt x="878" y="681"/>
                  <a:pt x="882" y="641"/>
                  <a:pt x="883" y="598"/>
                </a:cubicBezTo>
                <a:lnTo>
                  <a:pt x="975" y="598"/>
                </a:lnTo>
                <a:cubicBezTo>
                  <a:pt x="973" y="589"/>
                  <a:pt x="971" y="579"/>
                  <a:pt x="971" y="569"/>
                </a:cubicBezTo>
                <a:cubicBezTo>
                  <a:pt x="971" y="561"/>
                  <a:pt x="972" y="554"/>
                  <a:pt x="974" y="546"/>
                </a:cubicBezTo>
                <a:lnTo>
                  <a:pt x="883" y="546"/>
                </a:lnTo>
                <a:cubicBezTo>
                  <a:pt x="882" y="500"/>
                  <a:pt x="878" y="455"/>
                  <a:pt x="870" y="413"/>
                </a:cubicBezTo>
                <a:cubicBezTo>
                  <a:pt x="855" y="421"/>
                  <a:pt x="837" y="425"/>
                  <a:pt x="819" y="425"/>
                </a:cubicBezTo>
                <a:cubicBezTo>
                  <a:pt x="826" y="464"/>
                  <a:pt x="830" y="504"/>
                  <a:pt x="831" y="546"/>
                </a:cubicBezTo>
                <a:lnTo>
                  <a:pt x="597" y="546"/>
                </a:lnTo>
                <a:lnTo>
                  <a:pt x="597" y="377"/>
                </a:lnTo>
                <a:cubicBezTo>
                  <a:pt x="639" y="376"/>
                  <a:pt x="680" y="372"/>
                  <a:pt x="719" y="365"/>
                </a:cubicBezTo>
                <a:cubicBezTo>
                  <a:pt x="711" y="350"/>
                  <a:pt x="707" y="333"/>
                  <a:pt x="706" y="314"/>
                </a:cubicBezTo>
                <a:cubicBezTo>
                  <a:pt x="671" y="320"/>
                  <a:pt x="635" y="323"/>
                  <a:pt x="597" y="325"/>
                </a:cubicBezTo>
                <a:lnTo>
                  <a:pt x="597" y="118"/>
                </a:lnTo>
                <a:cubicBezTo>
                  <a:pt x="625" y="120"/>
                  <a:pt x="653" y="124"/>
                  <a:pt x="679" y="130"/>
                </a:cubicBezTo>
                <a:cubicBezTo>
                  <a:pt x="706" y="154"/>
                  <a:pt x="730" y="185"/>
                  <a:pt x="751" y="223"/>
                </a:cubicBezTo>
                <a:cubicBezTo>
                  <a:pt x="765" y="212"/>
                  <a:pt x="782" y="204"/>
                  <a:pt x="800" y="201"/>
                </a:cubicBezTo>
                <a:cubicBezTo>
                  <a:pt x="794" y="190"/>
                  <a:pt x="787" y="179"/>
                  <a:pt x="781" y="169"/>
                </a:cubicBezTo>
                <a:cubicBezTo>
                  <a:pt x="799" y="178"/>
                  <a:pt x="816" y="189"/>
                  <a:pt x="832" y="200"/>
                </a:cubicBezTo>
                <a:cubicBezTo>
                  <a:pt x="883" y="206"/>
                  <a:pt x="924" y="247"/>
                  <a:pt x="931" y="298"/>
                </a:cubicBezTo>
                <a:cubicBezTo>
                  <a:pt x="931" y="298"/>
                  <a:pt x="932" y="298"/>
                  <a:pt x="933" y="297"/>
                </a:cubicBezTo>
                <a:cubicBezTo>
                  <a:pt x="973" y="350"/>
                  <a:pt x="1002" y="412"/>
                  <a:pt x="1016" y="480"/>
                </a:cubicBezTo>
                <a:cubicBezTo>
                  <a:pt x="1035" y="465"/>
                  <a:pt x="1059" y="456"/>
                  <a:pt x="1084" y="456"/>
                </a:cubicBezTo>
                <a:cubicBezTo>
                  <a:pt x="1102" y="456"/>
                  <a:pt x="1118" y="461"/>
                  <a:pt x="1133" y="468"/>
                </a:cubicBezTo>
                <a:cubicBezTo>
                  <a:pt x="1084" y="202"/>
                  <a:pt x="851" y="0"/>
                  <a:pt x="571" y="0"/>
                </a:cubicBezTo>
                <a:cubicBezTo>
                  <a:pt x="432" y="0"/>
                  <a:pt x="304" y="50"/>
                  <a:pt x="205" y="133"/>
                </a:cubicBezTo>
                <a:cubicBezTo>
                  <a:pt x="246" y="143"/>
                  <a:pt x="279" y="176"/>
                  <a:pt x="289" y="217"/>
                </a:cubicBezTo>
                <a:cubicBezTo>
                  <a:pt x="311" y="199"/>
                  <a:pt x="336" y="182"/>
                  <a:pt x="362" y="169"/>
                </a:cubicBezTo>
                <a:cubicBezTo>
                  <a:pt x="341" y="202"/>
                  <a:pt x="322" y="240"/>
                  <a:pt x="307" y="282"/>
                </a:cubicBezTo>
                <a:cubicBezTo>
                  <a:pt x="300" y="280"/>
                  <a:pt x="294" y="277"/>
                  <a:pt x="287" y="275"/>
                </a:cubicBezTo>
                <a:cubicBezTo>
                  <a:pt x="282" y="292"/>
                  <a:pt x="273" y="308"/>
                  <a:pt x="261" y="320"/>
                </a:cubicBezTo>
                <a:cubicBezTo>
                  <a:pt x="271" y="324"/>
                  <a:pt x="280" y="328"/>
                  <a:pt x="291" y="332"/>
                </a:cubicBezTo>
                <a:cubicBezTo>
                  <a:pt x="279" y="372"/>
                  <a:pt x="271" y="416"/>
                  <a:pt x="265" y="461"/>
                </a:cubicBezTo>
                <a:cubicBezTo>
                  <a:pt x="272" y="460"/>
                  <a:pt x="279" y="459"/>
                  <a:pt x="286" y="459"/>
                </a:cubicBezTo>
                <a:cubicBezTo>
                  <a:pt x="297" y="459"/>
                  <a:pt x="308" y="461"/>
                  <a:pt x="318" y="464"/>
                </a:cubicBezTo>
                <a:cubicBezTo>
                  <a:pt x="323" y="423"/>
                  <a:pt x="331" y="384"/>
                  <a:pt x="342" y="348"/>
                </a:cubicBezTo>
                <a:cubicBezTo>
                  <a:pt x="405" y="365"/>
                  <a:pt x="474" y="375"/>
                  <a:pt x="545" y="377"/>
                </a:cubicBezTo>
                <a:lnTo>
                  <a:pt x="545" y="546"/>
                </a:lnTo>
                <a:lnTo>
                  <a:pt x="395" y="546"/>
                </a:lnTo>
                <a:cubicBezTo>
                  <a:pt x="397" y="555"/>
                  <a:pt x="398" y="563"/>
                  <a:pt x="398" y="572"/>
                </a:cubicBezTo>
                <a:cubicBezTo>
                  <a:pt x="398" y="581"/>
                  <a:pt x="397" y="590"/>
                  <a:pt x="395" y="598"/>
                </a:cubicBezTo>
                <a:lnTo>
                  <a:pt x="545" y="598"/>
                </a:lnTo>
                <a:lnTo>
                  <a:pt x="545" y="764"/>
                </a:lnTo>
                <a:cubicBezTo>
                  <a:pt x="474" y="766"/>
                  <a:pt x="404" y="776"/>
                  <a:pt x="341" y="793"/>
                </a:cubicBezTo>
                <a:cubicBezTo>
                  <a:pt x="331" y="758"/>
                  <a:pt x="323" y="720"/>
                  <a:pt x="318" y="680"/>
                </a:cubicBezTo>
                <a:cubicBezTo>
                  <a:pt x="308" y="683"/>
                  <a:pt x="297" y="685"/>
                  <a:pt x="286" y="685"/>
                </a:cubicBezTo>
                <a:cubicBezTo>
                  <a:pt x="279" y="685"/>
                  <a:pt x="272" y="684"/>
                  <a:pt x="265" y="683"/>
                </a:cubicBezTo>
                <a:cubicBezTo>
                  <a:pt x="271" y="727"/>
                  <a:pt x="279" y="770"/>
                  <a:pt x="290" y="809"/>
                </a:cubicBezTo>
                <a:cubicBezTo>
                  <a:pt x="261" y="819"/>
                  <a:pt x="233" y="831"/>
                  <a:pt x="208" y="845"/>
                </a:cubicBezTo>
                <a:cubicBezTo>
                  <a:pt x="156" y="775"/>
                  <a:pt x="123" y="690"/>
                  <a:pt x="118" y="598"/>
                </a:cubicBezTo>
                <a:lnTo>
                  <a:pt x="176" y="598"/>
                </a:lnTo>
                <a:cubicBezTo>
                  <a:pt x="174" y="590"/>
                  <a:pt x="173" y="581"/>
                  <a:pt x="173" y="572"/>
                </a:cubicBezTo>
                <a:cubicBezTo>
                  <a:pt x="173" y="563"/>
                  <a:pt x="174" y="555"/>
                  <a:pt x="176" y="546"/>
                </a:cubicBezTo>
                <a:lnTo>
                  <a:pt x="118" y="546"/>
                </a:lnTo>
                <a:cubicBezTo>
                  <a:pt x="122" y="478"/>
                  <a:pt x="141" y="413"/>
                  <a:pt x="172" y="356"/>
                </a:cubicBezTo>
                <a:cubicBezTo>
                  <a:pt x="129" y="353"/>
                  <a:pt x="92" y="326"/>
                  <a:pt x="76" y="288"/>
                </a:cubicBezTo>
                <a:cubicBezTo>
                  <a:pt x="27" y="372"/>
                  <a:pt x="0" y="469"/>
                  <a:pt x="0" y="572"/>
                </a:cubicBezTo>
                <a:cubicBezTo>
                  <a:pt x="0" y="888"/>
                  <a:pt x="256" y="1145"/>
                  <a:pt x="571" y="1145"/>
                </a:cubicBezTo>
                <a:cubicBezTo>
                  <a:pt x="853" y="1145"/>
                  <a:pt x="1088" y="939"/>
                  <a:pt x="1135" y="670"/>
                </a:cubicBezTo>
                <a:cubicBezTo>
                  <a:pt x="1119" y="678"/>
                  <a:pt x="1102" y="682"/>
                  <a:pt x="1084" y="682"/>
                </a:cubicBezTo>
                <a:cubicBezTo>
                  <a:pt x="1059" y="682"/>
                  <a:pt x="1036" y="674"/>
                  <a:pt x="1017" y="660"/>
                </a:cubicBezTo>
                <a:close/>
                <a:moveTo>
                  <a:pt x="758" y="312"/>
                </a:moveTo>
                <a:cubicBezTo>
                  <a:pt x="758" y="346"/>
                  <a:pt x="785" y="373"/>
                  <a:pt x="819" y="373"/>
                </a:cubicBezTo>
                <a:cubicBezTo>
                  <a:pt x="852" y="373"/>
                  <a:pt x="879" y="346"/>
                  <a:pt x="879" y="312"/>
                </a:cubicBezTo>
                <a:cubicBezTo>
                  <a:pt x="879" y="279"/>
                  <a:pt x="852" y="252"/>
                  <a:pt x="819" y="252"/>
                </a:cubicBezTo>
                <a:cubicBezTo>
                  <a:pt x="785" y="252"/>
                  <a:pt x="758" y="279"/>
                  <a:pt x="758" y="312"/>
                </a:cubicBezTo>
                <a:close/>
                <a:moveTo>
                  <a:pt x="179" y="304"/>
                </a:moveTo>
                <a:cubicBezTo>
                  <a:pt x="213" y="304"/>
                  <a:pt x="240" y="277"/>
                  <a:pt x="240" y="243"/>
                </a:cubicBezTo>
                <a:cubicBezTo>
                  <a:pt x="240" y="210"/>
                  <a:pt x="213" y="183"/>
                  <a:pt x="179" y="183"/>
                </a:cubicBezTo>
                <a:cubicBezTo>
                  <a:pt x="146" y="183"/>
                  <a:pt x="119" y="210"/>
                  <a:pt x="119" y="243"/>
                </a:cubicBezTo>
                <a:cubicBezTo>
                  <a:pt x="119" y="277"/>
                  <a:pt x="146" y="304"/>
                  <a:pt x="179" y="304"/>
                </a:cubicBezTo>
                <a:close/>
                <a:moveTo>
                  <a:pt x="286" y="633"/>
                </a:moveTo>
                <a:cubicBezTo>
                  <a:pt x="319" y="633"/>
                  <a:pt x="346" y="606"/>
                  <a:pt x="346" y="572"/>
                </a:cubicBezTo>
                <a:cubicBezTo>
                  <a:pt x="346" y="539"/>
                  <a:pt x="319" y="512"/>
                  <a:pt x="286" y="512"/>
                </a:cubicBezTo>
                <a:cubicBezTo>
                  <a:pt x="252" y="512"/>
                  <a:pt x="225" y="539"/>
                  <a:pt x="225" y="572"/>
                </a:cubicBezTo>
                <a:cubicBezTo>
                  <a:pt x="225" y="606"/>
                  <a:pt x="252" y="633"/>
                  <a:pt x="286" y="633"/>
                </a:cubicBezTo>
                <a:close/>
              </a:path>
            </a:pathLst>
          </a:custGeom>
          <a:solidFill>
            <a:schemeClr val="bg1">
              <a:alpha val="100000"/>
            </a:schemeClr>
          </a:solidFill>
          <a:ln w="9525">
            <a:noFill/>
          </a:ln>
        </p:spPr>
        <p:txBody>
          <a:bodyPr/>
          <a:lstStyle/>
          <a:p>
            <a:endParaRPr lang="zh-CN" altLang="en-US">
              <a:latin typeface="Times New Roman" panose="02020603050405020304" charset="0"/>
              <a:cs typeface="Times New Roman" panose="02020603050405020304" charset="0"/>
            </a:endParaRPr>
          </a:p>
        </p:txBody>
      </p:sp>
      <p:grpSp>
        <p:nvGrpSpPr>
          <p:cNvPr id="12" name="组合 11"/>
          <p:cNvGrpSpPr/>
          <p:nvPr/>
        </p:nvGrpSpPr>
        <p:grpSpPr>
          <a:xfrm>
            <a:off x="157480" y="133350"/>
            <a:ext cx="6056630" cy="930910"/>
            <a:chOff x="248" y="210"/>
            <a:chExt cx="9538" cy="1466"/>
          </a:xfrm>
        </p:grpSpPr>
        <p:sp>
          <p:nvSpPr>
            <p:cNvPr id="8" name="矩形 10"/>
            <p:cNvSpPr/>
            <p:nvPr/>
          </p:nvSpPr>
          <p:spPr>
            <a:xfrm>
              <a:off x="1916" y="551"/>
              <a:ext cx="7870" cy="981"/>
            </a:xfrm>
            <a:prstGeom prst="rect">
              <a:avLst/>
            </a:prstGeom>
            <a:solidFill>
              <a:schemeClr val="accent2"/>
            </a:solidFill>
            <a:ln w="9525">
              <a:noFill/>
            </a:ln>
          </p:spPr>
          <p:txBody>
            <a:bodyPr anchor="ctr" anchorCtr="0"/>
            <a:lstStyle/>
            <a:p>
              <a:pPr algn="ctr" eaLnBrk="1" hangingPunct="1"/>
              <a:endParaRPr lang="zh-CN" altLang="en-US" dirty="0">
                <a:solidFill>
                  <a:srgbClr val="FFFFFF"/>
                </a:solidFill>
                <a:latin typeface="Times New Roman" panose="02020603050405020304" charset="0"/>
                <a:cs typeface="Times New Roman" panose="02020603050405020304" charset="0"/>
              </a:endParaRPr>
            </a:p>
          </p:txBody>
        </p:sp>
        <p:sp>
          <p:nvSpPr>
            <p:cNvPr id="9" name="Freeform 6"/>
            <p:cNvSpPr/>
            <p:nvPr/>
          </p:nvSpPr>
          <p:spPr>
            <a:xfrm>
              <a:off x="248" y="210"/>
              <a:ext cx="2370" cy="1467"/>
            </a:xfrm>
            <a:custGeom>
              <a:avLst/>
              <a:gdLst/>
              <a:ahLst/>
              <a:cxnLst>
                <a:cxn ang="0">
                  <a:pos x="2147483647" y="0"/>
                </a:cxn>
                <a:cxn ang="0">
                  <a:pos x="2147483647" y="0"/>
                </a:cxn>
                <a:cxn ang="0">
                  <a:pos x="2147483647" y="2147483647"/>
                </a:cxn>
                <a:cxn ang="0">
                  <a:pos x="0" y="2147483647"/>
                </a:cxn>
                <a:cxn ang="0">
                  <a:pos x="2147483647" y="0"/>
                </a:cxn>
              </a:cxnLst>
              <a:rect l="0" t="0" r="0" b="0"/>
              <a:pathLst>
                <a:path w="1535" h="907">
                  <a:moveTo>
                    <a:pt x="7" y="0"/>
                  </a:moveTo>
                  <a:lnTo>
                    <a:pt x="1535" y="0"/>
                  </a:lnTo>
                  <a:lnTo>
                    <a:pt x="1218" y="907"/>
                  </a:lnTo>
                  <a:lnTo>
                    <a:pt x="0" y="907"/>
                  </a:lnTo>
                  <a:lnTo>
                    <a:pt x="7" y="0"/>
                  </a:lnTo>
                  <a:close/>
                </a:path>
              </a:pathLst>
            </a:custGeom>
            <a:solidFill>
              <a:schemeClr val="accent2"/>
            </a:solidFill>
            <a:ln w="9525">
              <a:noFill/>
            </a:ln>
            <a:effectLst>
              <a:outerShdw dist="63500" dir="2699999" sx="100999" sy="100999" algn="tl" rotWithShape="0">
                <a:srgbClr val="0D0D0D">
                  <a:alpha val="39000"/>
                </a:srgbClr>
              </a:outerShdw>
            </a:effectLst>
          </p:spPr>
          <p:txBody>
            <a:bodyPr/>
            <a:lstStyle/>
            <a:p>
              <a:endParaRPr lang="zh-CN" altLang="en-US">
                <a:latin typeface="Times New Roman" panose="02020603050405020304" charset="0"/>
                <a:cs typeface="Times New Roman" panose="02020603050405020304" charset="0"/>
              </a:endParaRPr>
            </a:p>
          </p:txBody>
        </p:sp>
        <p:sp>
          <p:nvSpPr>
            <p:cNvPr id="10" name="Freeform 14"/>
            <p:cNvSpPr>
              <a:spLocks noEditPoints="1"/>
            </p:cNvSpPr>
            <p:nvPr/>
          </p:nvSpPr>
          <p:spPr>
            <a:xfrm>
              <a:off x="847" y="380"/>
              <a:ext cx="1069" cy="104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145" h="1145">
                  <a:moveTo>
                    <a:pt x="1084" y="509"/>
                  </a:moveTo>
                  <a:cubicBezTo>
                    <a:pt x="1051" y="509"/>
                    <a:pt x="1024" y="536"/>
                    <a:pt x="1024" y="569"/>
                  </a:cubicBezTo>
                  <a:cubicBezTo>
                    <a:pt x="1024" y="603"/>
                    <a:pt x="1051" y="630"/>
                    <a:pt x="1084" y="630"/>
                  </a:cubicBezTo>
                  <a:cubicBezTo>
                    <a:pt x="1117" y="630"/>
                    <a:pt x="1145" y="603"/>
                    <a:pt x="1145" y="569"/>
                  </a:cubicBezTo>
                  <a:cubicBezTo>
                    <a:pt x="1145" y="536"/>
                    <a:pt x="1117" y="509"/>
                    <a:pt x="1084" y="509"/>
                  </a:cubicBezTo>
                  <a:close/>
                  <a:moveTo>
                    <a:pt x="824" y="762"/>
                  </a:moveTo>
                  <a:cubicBezTo>
                    <a:pt x="791" y="762"/>
                    <a:pt x="764" y="789"/>
                    <a:pt x="764" y="822"/>
                  </a:cubicBezTo>
                  <a:cubicBezTo>
                    <a:pt x="764" y="856"/>
                    <a:pt x="791" y="883"/>
                    <a:pt x="824" y="883"/>
                  </a:cubicBezTo>
                  <a:cubicBezTo>
                    <a:pt x="858" y="883"/>
                    <a:pt x="885" y="856"/>
                    <a:pt x="885" y="822"/>
                  </a:cubicBezTo>
                  <a:cubicBezTo>
                    <a:pt x="885" y="789"/>
                    <a:pt x="858" y="762"/>
                    <a:pt x="824" y="762"/>
                  </a:cubicBezTo>
                  <a:close/>
                  <a:moveTo>
                    <a:pt x="545" y="325"/>
                  </a:moveTo>
                  <a:cubicBezTo>
                    <a:pt x="479" y="323"/>
                    <a:pt x="416" y="314"/>
                    <a:pt x="358" y="298"/>
                  </a:cubicBezTo>
                  <a:cubicBezTo>
                    <a:pt x="384" y="226"/>
                    <a:pt x="421" y="168"/>
                    <a:pt x="463" y="130"/>
                  </a:cubicBezTo>
                  <a:cubicBezTo>
                    <a:pt x="490" y="124"/>
                    <a:pt x="517" y="120"/>
                    <a:pt x="545" y="118"/>
                  </a:cubicBezTo>
                  <a:lnTo>
                    <a:pt x="545" y="325"/>
                  </a:lnTo>
                  <a:close/>
                  <a:moveTo>
                    <a:pt x="545" y="1027"/>
                  </a:moveTo>
                  <a:cubicBezTo>
                    <a:pt x="517" y="1025"/>
                    <a:pt x="490" y="1021"/>
                    <a:pt x="463" y="1014"/>
                  </a:cubicBezTo>
                  <a:cubicBezTo>
                    <a:pt x="420" y="976"/>
                    <a:pt x="383" y="917"/>
                    <a:pt x="356" y="843"/>
                  </a:cubicBezTo>
                  <a:cubicBezTo>
                    <a:pt x="415" y="827"/>
                    <a:pt x="479" y="818"/>
                    <a:pt x="545" y="816"/>
                  </a:cubicBezTo>
                  <a:lnTo>
                    <a:pt x="545" y="1027"/>
                  </a:lnTo>
                  <a:close/>
                  <a:moveTo>
                    <a:pt x="242" y="886"/>
                  </a:moveTo>
                  <a:cubicBezTo>
                    <a:pt x="262" y="876"/>
                    <a:pt x="283" y="867"/>
                    <a:pt x="305" y="859"/>
                  </a:cubicBezTo>
                  <a:cubicBezTo>
                    <a:pt x="321" y="903"/>
                    <a:pt x="340" y="942"/>
                    <a:pt x="362" y="976"/>
                  </a:cubicBezTo>
                  <a:cubicBezTo>
                    <a:pt x="317" y="953"/>
                    <a:pt x="277" y="922"/>
                    <a:pt x="242" y="886"/>
                  </a:cubicBezTo>
                  <a:close/>
                  <a:moveTo>
                    <a:pt x="1017" y="660"/>
                  </a:moveTo>
                  <a:cubicBezTo>
                    <a:pt x="1004" y="728"/>
                    <a:pt x="975" y="791"/>
                    <a:pt x="935" y="845"/>
                  </a:cubicBezTo>
                  <a:cubicBezTo>
                    <a:pt x="935" y="845"/>
                    <a:pt x="935" y="845"/>
                    <a:pt x="935" y="845"/>
                  </a:cubicBezTo>
                  <a:cubicBezTo>
                    <a:pt x="926" y="888"/>
                    <a:pt x="892" y="923"/>
                    <a:pt x="848" y="933"/>
                  </a:cubicBezTo>
                  <a:cubicBezTo>
                    <a:pt x="827" y="949"/>
                    <a:pt x="805" y="963"/>
                    <a:pt x="781" y="976"/>
                  </a:cubicBezTo>
                  <a:cubicBezTo>
                    <a:pt x="789" y="963"/>
                    <a:pt x="797" y="948"/>
                    <a:pt x="805" y="933"/>
                  </a:cubicBezTo>
                  <a:cubicBezTo>
                    <a:pt x="787" y="930"/>
                    <a:pt x="770" y="923"/>
                    <a:pt x="756" y="912"/>
                  </a:cubicBezTo>
                  <a:cubicBezTo>
                    <a:pt x="734" y="954"/>
                    <a:pt x="708" y="989"/>
                    <a:pt x="679" y="1014"/>
                  </a:cubicBezTo>
                  <a:cubicBezTo>
                    <a:pt x="653" y="1021"/>
                    <a:pt x="625" y="1025"/>
                    <a:pt x="597" y="1027"/>
                  </a:cubicBezTo>
                  <a:lnTo>
                    <a:pt x="597" y="816"/>
                  </a:lnTo>
                  <a:cubicBezTo>
                    <a:pt x="637" y="817"/>
                    <a:pt x="675" y="821"/>
                    <a:pt x="712" y="827"/>
                  </a:cubicBezTo>
                  <a:cubicBezTo>
                    <a:pt x="712" y="826"/>
                    <a:pt x="712" y="824"/>
                    <a:pt x="712" y="822"/>
                  </a:cubicBezTo>
                  <a:cubicBezTo>
                    <a:pt x="712" y="806"/>
                    <a:pt x="715" y="790"/>
                    <a:pt x="722" y="776"/>
                  </a:cubicBezTo>
                  <a:cubicBezTo>
                    <a:pt x="682" y="769"/>
                    <a:pt x="640" y="765"/>
                    <a:pt x="597" y="764"/>
                  </a:cubicBezTo>
                  <a:lnTo>
                    <a:pt x="597" y="598"/>
                  </a:lnTo>
                  <a:lnTo>
                    <a:pt x="831" y="598"/>
                  </a:lnTo>
                  <a:cubicBezTo>
                    <a:pt x="830" y="637"/>
                    <a:pt x="826" y="674"/>
                    <a:pt x="820" y="710"/>
                  </a:cubicBezTo>
                  <a:cubicBezTo>
                    <a:pt x="822" y="710"/>
                    <a:pt x="823" y="709"/>
                    <a:pt x="824" y="709"/>
                  </a:cubicBezTo>
                  <a:cubicBezTo>
                    <a:pt x="842" y="709"/>
                    <a:pt x="858" y="713"/>
                    <a:pt x="872" y="720"/>
                  </a:cubicBezTo>
                  <a:cubicBezTo>
                    <a:pt x="878" y="681"/>
                    <a:pt x="882" y="641"/>
                    <a:pt x="883" y="598"/>
                  </a:cubicBezTo>
                  <a:lnTo>
                    <a:pt x="975" y="598"/>
                  </a:lnTo>
                  <a:cubicBezTo>
                    <a:pt x="973" y="589"/>
                    <a:pt x="971" y="579"/>
                    <a:pt x="971" y="569"/>
                  </a:cubicBezTo>
                  <a:cubicBezTo>
                    <a:pt x="971" y="561"/>
                    <a:pt x="972" y="554"/>
                    <a:pt x="974" y="546"/>
                  </a:cubicBezTo>
                  <a:lnTo>
                    <a:pt x="883" y="546"/>
                  </a:lnTo>
                  <a:cubicBezTo>
                    <a:pt x="882" y="500"/>
                    <a:pt x="878" y="455"/>
                    <a:pt x="870" y="413"/>
                  </a:cubicBezTo>
                  <a:cubicBezTo>
                    <a:pt x="855" y="421"/>
                    <a:pt x="837" y="425"/>
                    <a:pt x="819" y="425"/>
                  </a:cubicBezTo>
                  <a:cubicBezTo>
                    <a:pt x="826" y="464"/>
                    <a:pt x="830" y="504"/>
                    <a:pt x="831" y="546"/>
                  </a:cubicBezTo>
                  <a:lnTo>
                    <a:pt x="597" y="546"/>
                  </a:lnTo>
                  <a:lnTo>
                    <a:pt x="597" y="377"/>
                  </a:lnTo>
                  <a:cubicBezTo>
                    <a:pt x="639" y="376"/>
                    <a:pt x="680" y="372"/>
                    <a:pt x="719" y="365"/>
                  </a:cubicBezTo>
                  <a:cubicBezTo>
                    <a:pt x="711" y="350"/>
                    <a:pt x="707" y="333"/>
                    <a:pt x="706" y="314"/>
                  </a:cubicBezTo>
                  <a:cubicBezTo>
                    <a:pt x="671" y="320"/>
                    <a:pt x="635" y="323"/>
                    <a:pt x="597" y="325"/>
                  </a:cubicBezTo>
                  <a:lnTo>
                    <a:pt x="597" y="118"/>
                  </a:lnTo>
                  <a:cubicBezTo>
                    <a:pt x="625" y="120"/>
                    <a:pt x="653" y="124"/>
                    <a:pt x="679" y="130"/>
                  </a:cubicBezTo>
                  <a:cubicBezTo>
                    <a:pt x="706" y="154"/>
                    <a:pt x="730" y="185"/>
                    <a:pt x="751" y="223"/>
                  </a:cubicBezTo>
                  <a:cubicBezTo>
                    <a:pt x="765" y="212"/>
                    <a:pt x="782" y="204"/>
                    <a:pt x="800" y="201"/>
                  </a:cubicBezTo>
                  <a:cubicBezTo>
                    <a:pt x="794" y="190"/>
                    <a:pt x="787" y="179"/>
                    <a:pt x="781" y="169"/>
                  </a:cubicBezTo>
                  <a:cubicBezTo>
                    <a:pt x="799" y="178"/>
                    <a:pt x="816" y="189"/>
                    <a:pt x="832" y="200"/>
                  </a:cubicBezTo>
                  <a:cubicBezTo>
                    <a:pt x="883" y="206"/>
                    <a:pt x="924" y="247"/>
                    <a:pt x="931" y="298"/>
                  </a:cubicBezTo>
                  <a:cubicBezTo>
                    <a:pt x="931" y="298"/>
                    <a:pt x="932" y="298"/>
                    <a:pt x="933" y="297"/>
                  </a:cubicBezTo>
                  <a:cubicBezTo>
                    <a:pt x="973" y="350"/>
                    <a:pt x="1002" y="412"/>
                    <a:pt x="1016" y="480"/>
                  </a:cubicBezTo>
                  <a:cubicBezTo>
                    <a:pt x="1035" y="465"/>
                    <a:pt x="1059" y="456"/>
                    <a:pt x="1084" y="456"/>
                  </a:cubicBezTo>
                  <a:cubicBezTo>
                    <a:pt x="1102" y="456"/>
                    <a:pt x="1118" y="461"/>
                    <a:pt x="1133" y="468"/>
                  </a:cubicBezTo>
                  <a:cubicBezTo>
                    <a:pt x="1084" y="202"/>
                    <a:pt x="851" y="0"/>
                    <a:pt x="571" y="0"/>
                  </a:cubicBezTo>
                  <a:cubicBezTo>
                    <a:pt x="432" y="0"/>
                    <a:pt x="304" y="50"/>
                    <a:pt x="205" y="133"/>
                  </a:cubicBezTo>
                  <a:cubicBezTo>
                    <a:pt x="246" y="143"/>
                    <a:pt x="279" y="176"/>
                    <a:pt x="289" y="217"/>
                  </a:cubicBezTo>
                  <a:cubicBezTo>
                    <a:pt x="311" y="199"/>
                    <a:pt x="336" y="182"/>
                    <a:pt x="362" y="169"/>
                  </a:cubicBezTo>
                  <a:cubicBezTo>
                    <a:pt x="341" y="202"/>
                    <a:pt x="322" y="240"/>
                    <a:pt x="307" y="282"/>
                  </a:cubicBezTo>
                  <a:cubicBezTo>
                    <a:pt x="300" y="280"/>
                    <a:pt x="294" y="277"/>
                    <a:pt x="287" y="275"/>
                  </a:cubicBezTo>
                  <a:cubicBezTo>
                    <a:pt x="282" y="292"/>
                    <a:pt x="273" y="308"/>
                    <a:pt x="261" y="320"/>
                  </a:cubicBezTo>
                  <a:cubicBezTo>
                    <a:pt x="271" y="324"/>
                    <a:pt x="280" y="328"/>
                    <a:pt x="291" y="332"/>
                  </a:cubicBezTo>
                  <a:cubicBezTo>
                    <a:pt x="279" y="372"/>
                    <a:pt x="271" y="416"/>
                    <a:pt x="265" y="461"/>
                  </a:cubicBezTo>
                  <a:cubicBezTo>
                    <a:pt x="272" y="460"/>
                    <a:pt x="279" y="459"/>
                    <a:pt x="286" y="459"/>
                  </a:cubicBezTo>
                  <a:cubicBezTo>
                    <a:pt x="297" y="459"/>
                    <a:pt x="308" y="461"/>
                    <a:pt x="318" y="464"/>
                  </a:cubicBezTo>
                  <a:cubicBezTo>
                    <a:pt x="323" y="423"/>
                    <a:pt x="331" y="384"/>
                    <a:pt x="342" y="348"/>
                  </a:cubicBezTo>
                  <a:cubicBezTo>
                    <a:pt x="405" y="365"/>
                    <a:pt x="474" y="375"/>
                    <a:pt x="545" y="377"/>
                  </a:cubicBezTo>
                  <a:lnTo>
                    <a:pt x="545" y="546"/>
                  </a:lnTo>
                  <a:lnTo>
                    <a:pt x="395" y="546"/>
                  </a:lnTo>
                  <a:cubicBezTo>
                    <a:pt x="397" y="555"/>
                    <a:pt x="398" y="563"/>
                    <a:pt x="398" y="572"/>
                  </a:cubicBezTo>
                  <a:cubicBezTo>
                    <a:pt x="398" y="581"/>
                    <a:pt x="397" y="590"/>
                    <a:pt x="395" y="598"/>
                  </a:cubicBezTo>
                  <a:lnTo>
                    <a:pt x="545" y="598"/>
                  </a:lnTo>
                  <a:lnTo>
                    <a:pt x="545" y="764"/>
                  </a:lnTo>
                  <a:cubicBezTo>
                    <a:pt x="474" y="766"/>
                    <a:pt x="404" y="776"/>
                    <a:pt x="341" y="793"/>
                  </a:cubicBezTo>
                  <a:cubicBezTo>
                    <a:pt x="331" y="758"/>
                    <a:pt x="323" y="720"/>
                    <a:pt x="318" y="680"/>
                  </a:cubicBezTo>
                  <a:cubicBezTo>
                    <a:pt x="308" y="683"/>
                    <a:pt x="297" y="685"/>
                    <a:pt x="286" y="685"/>
                  </a:cubicBezTo>
                  <a:cubicBezTo>
                    <a:pt x="279" y="685"/>
                    <a:pt x="272" y="684"/>
                    <a:pt x="265" y="683"/>
                  </a:cubicBezTo>
                  <a:cubicBezTo>
                    <a:pt x="271" y="727"/>
                    <a:pt x="279" y="770"/>
                    <a:pt x="290" y="809"/>
                  </a:cubicBezTo>
                  <a:cubicBezTo>
                    <a:pt x="261" y="819"/>
                    <a:pt x="233" y="831"/>
                    <a:pt x="208" y="845"/>
                  </a:cubicBezTo>
                  <a:cubicBezTo>
                    <a:pt x="156" y="775"/>
                    <a:pt x="123" y="690"/>
                    <a:pt x="118" y="598"/>
                  </a:cubicBezTo>
                  <a:lnTo>
                    <a:pt x="176" y="598"/>
                  </a:lnTo>
                  <a:cubicBezTo>
                    <a:pt x="174" y="590"/>
                    <a:pt x="173" y="581"/>
                    <a:pt x="173" y="572"/>
                  </a:cubicBezTo>
                  <a:cubicBezTo>
                    <a:pt x="173" y="563"/>
                    <a:pt x="174" y="555"/>
                    <a:pt x="176" y="546"/>
                  </a:cubicBezTo>
                  <a:lnTo>
                    <a:pt x="118" y="546"/>
                  </a:lnTo>
                  <a:cubicBezTo>
                    <a:pt x="122" y="478"/>
                    <a:pt x="141" y="413"/>
                    <a:pt x="172" y="356"/>
                  </a:cubicBezTo>
                  <a:cubicBezTo>
                    <a:pt x="129" y="353"/>
                    <a:pt x="92" y="326"/>
                    <a:pt x="76" y="288"/>
                  </a:cubicBezTo>
                  <a:cubicBezTo>
                    <a:pt x="27" y="372"/>
                    <a:pt x="0" y="469"/>
                    <a:pt x="0" y="572"/>
                  </a:cubicBezTo>
                  <a:cubicBezTo>
                    <a:pt x="0" y="888"/>
                    <a:pt x="256" y="1145"/>
                    <a:pt x="571" y="1145"/>
                  </a:cubicBezTo>
                  <a:cubicBezTo>
                    <a:pt x="853" y="1145"/>
                    <a:pt x="1088" y="939"/>
                    <a:pt x="1135" y="670"/>
                  </a:cubicBezTo>
                  <a:cubicBezTo>
                    <a:pt x="1119" y="678"/>
                    <a:pt x="1102" y="682"/>
                    <a:pt x="1084" y="682"/>
                  </a:cubicBezTo>
                  <a:cubicBezTo>
                    <a:pt x="1059" y="682"/>
                    <a:pt x="1036" y="674"/>
                    <a:pt x="1017" y="660"/>
                  </a:cubicBezTo>
                  <a:close/>
                  <a:moveTo>
                    <a:pt x="758" y="312"/>
                  </a:moveTo>
                  <a:cubicBezTo>
                    <a:pt x="758" y="346"/>
                    <a:pt x="785" y="373"/>
                    <a:pt x="819" y="373"/>
                  </a:cubicBezTo>
                  <a:cubicBezTo>
                    <a:pt x="852" y="373"/>
                    <a:pt x="879" y="346"/>
                    <a:pt x="879" y="312"/>
                  </a:cubicBezTo>
                  <a:cubicBezTo>
                    <a:pt x="879" y="279"/>
                    <a:pt x="852" y="252"/>
                    <a:pt x="819" y="252"/>
                  </a:cubicBezTo>
                  <a:cubicBezTo>
                    <a:pt x="785" y="252"/>
                    <a:pt x="758" y="279"/>
                    <a:pt x="758" y="312"/>
                  </a:cubicBezTo>
                  <a:close/>
                  <a:moveTo>
                    <a:pt x="179" y="304"/>
                  </a:moveTo>
                  <a:cubicBezTo>
                    <a:pt x="213" y="304"/>
                    <a:pt x="240" y="277"/>
                    <a:pt x="240" y="243"/>
                  </a:cubicBezTo>
                  <a:cubicBezTo>
                    <a:pt x="240" y="210"/>
                    <a:pt x="213" y="183"/>
                    <a:pt x="179" y="183"/>
                  </a:cubicBezTo>
                  <a:cubicBezTo>
                    <a:pt x="146" y="183"/>
                    <a:pt x="119" y="210"/>
                    <a:pt x="119" y="243"/>
                  </a:cubicBezTo>
                  <a:cubicBezTo>
                    <a:pt x="119" y="277"/>
                    <a:pt x="146" y="304"/>
                    <a:pt x="179" y="304"/>
                  </a:cubicBezTo>
                  <a:close/>
                  <a:moveTo>
                    <a:pt x="286" y="633"/>
                  </a:moveTo>
                  <a:cubicBezTo>
                    <a:pt x="319" y="633"/>
                    <a:pt x="346" y="606"/>
                    <a:pt x="346" y="572"/>
                  </a:cubicBezTo>
                  <a:cubicBezTo>
                    <a:pt x="346" y="539"/>
                    <a:pt x="319" y="512"/>
                    <a:pt x="286" y="512"/>
                  </a:cubicBezTo>
                  <a:cubicBezTo>
                    <a:pt x="252" y="512"/>
                    <a:pt x="225" y="539"/>
                    <a:pt x="225" y="572"/>
                  </a:cubicBezTo>
                  <a:cubicBezTo>
                    <a:pt x="225" y="606"/>
                    <a:pt x="252" y="633"/>
                    <a:pt x="286" y="633"/>
                  </a:cubicBezTo>
                  <a:close/>
                </a:path>
              </a:pathLst>
            </a:custGeom>
            <a:solidFill>
              <a:schemeClr val="bg1">
                <a:alpha val="100000"/>
              </a:schemeClr>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23557" name="文本框 13"/>
            <p:cNvSpPr txBox="1"/>
            <p:nvPr/>
          </p:nvSpPr>
          <p:spPr>
            <a:xfrm>
              <a:off x="2618" y="551"/>
              <a:ext cx="5136" cy="1113"/>
            </a:xfrm>
            <a:prstGeom prst="rect">
              <a:avLst/>
            </a:prstGeom>
            <a:noFill/>
            <a:ln w="9525">
              <a:noFill/>
            </a:ln>
          </p:spPr>
          <p:txBody>
            <a:bodyPr wrap="square">
              <a:spAutoFit/>
            </a:bodyPr>
            <a:lstStyle/>
            <a:p>
              <a:pPr algn="l" eaLnBrk="1" hangingPunct="1"/>
              <a:r>
                <a:rPr lang="zh-CN" altLang="en-US" sz="2400" b="1" dirty="0">
                  <a:solidFill>
                    <a:schemeClr val="bg1"/>
                  </a:solidFill>
                  <a:latin typeface="Times New Roman" panose="02020603050405020304" charset="0"/>
                  <a:ea typeface="微软雅黑" panose="020B0503020204020204" pitchFamily="34" charset="-122"/>
                  <a:cs typeface="Times New Roman" panose="02020603050405020304" charset="0"/>
                </a:rPr>
                <a:t>About Us </a:t>
              </a:r>
              <a:endParaRPr lang="zh-CN" altLang="en-US" sz="1600" b="1" dirty="0">
                <a:solidFill>
                  <a:schemeClr val="bg1"/>
                </a:solidFill>
                <a:latin typeface="Times New Roman" panose="02020603050405020304" charset="0"/>
                <a:cs typeface="Times New Roman" panose="02020603050405020304" charset="0"/>
              </a:endParaRPr>
            </a:p>
            <a:p>
              <a:pPr eaLnBrk="1" hangingPunct="1"/>
              <a:endParaRPr lang="zh-CN" altLang="en-US" sz="1600" b="1" dirty="0">
                <a:solidFill>
                  <a:schemeClr val="bg1"/>
                </a:solidFill>
                <a:latin typeface="Times New Roman" panose="02020603050405020304" charset="0"/>
                <a:cs typeface="Times New Roman" panose="02020603050405020304" charset="0"/>
              </a:endParaRPr>
            </a:p>
          </p:txBody>
        </p:sp>
      </p:grpSp>
      <p:sp>
        <p:nvSpPr>
          <p:cNvPr id="13" name="椭圆 12"/>
          <p:cNvSpPr/>
          <p:nvPr/>
        </p:nvSpPr>
        <p:spPr>
          <a:xfrm>
            <a:off x="1316990" y="1528445"/>
            <a:ext cx="893445" cy="82296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800" b="1">
                <a:latin typeface="Times New Roman" panose="02020603050405020304" charset="0"/>
                <a:cs typeface="Times New Roman" panose="02020603050405020304" charset="0"/>
              </a:rPr>
              <a:t>01 </a:t>
            </a:r>
            <a:endParaRPr lang="en-US" altLang="zh-CN" sz="2800" b="1">
              <a:latin typeface="Times New Roman" panose="02020603050405020304" charset="0"/>
              <a:cs typeface="Times New Roman" panose="02020603050405020304" charset="0"/>
            </a:endParaRPr>
          </a:p>
        </p:txBody>
      </p:sp>
      <p:sp>
        <p:nvSpPr>
          <p:cNvPr id="14" name="椭圆 13"/>
          <p:cNvSpPr/>
          <p:nvPr/>
        </p:nvSpPr>
        <p:spPr>
          <a:xfrm>
            <a:off x="4483100" y="1528445"/>
            <a:ext cx="893445" cy="822960"/>
          </a:xfrm>
          <a:prstGeom prst="ellipse">
            <a:avLst/>
          </a:prstGeom>
          <a:solidFill>
            <a:schemeClr val="bg2">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b="1">
                <a:latin typeface="Times New Roman" panose="02020603050405020304" charset="0"/>
                <a:cs typeface="Times New Roman" panose="02020603050405020304" charset="0"/>
                <a:sym typeface="+mn-ea"/>
              </a:rPr>
              <a:t>02 </a:t>
            </a:r>
            <a:endParaRPr lang="en-US" altLang="zh-CN" sz="2800" b="1">
              <a:latin typeface="Times New Roman" panose="02020603050405020304" charset="0"/>
              <a:cs typeface="Times New Roman" panose="02020603050405020304" charset="0"/>
              <a:sym typeface="+mn-ea"/>
            </a:endParaRPr>
          </a:p>
        </p:txBody>
      </p:sp>
      <p:sp>
        <p:nvSpPr>
          <p:cNvPr id="15" name="椭圆 14"/>
          <p:cNvSpPr/>
          <p:nvPr/>
        </p:nvSpPr>
        <p:spPr>
          <a:xfrm>
            <a:off x="7365365" y="1528445"/>
            <a:ext cx="893445" cy="82296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b="1">
                <a:latin typeface="Times New Roman" panose="02020603050405020304" charset="0"/>
                <a:cs typeface="Times New Roman" panose="02020603050405020304" charset="0"/>
                <a:sym typeface="+mn-ea"/>
              </a:rPr>
              <a:t>03 </a:t>
            </a:r>
            <a:endParaRPr lang="en-US" altLang="zh-CN" sz="2800" b="1">
              <a:latin typeface="Times New Roman" panose="02020603050405020304" charset="0"/>
              <a:cs typeface="Times New Roman" panose="02020603050405020304" charset="0"/>
              <a:sym typeface="+mn-ea"/>
            </a:endParaRPr>
          </a:p>
        </p:txBody>
      </p:sp>
      <p:sp>
        <p:nvSpPr>
          <p:cNvPr id="16" name="椭圆 15"/>
          <p:cNvSpPr/>
          <p:nvPr/>
        </p:nvSpPr>
        <p:spPr>
          <a:xfrm>
            <a:off x="10749915" y="1528445"/>
            <a:ext cx="893445" cy="822960"/>
          </a:xfrm>
          <a:prstGeom prst="ellipse">
            <a:avLst/>
          </a:prstGeom>
          <a:solidFill>
            <a:schemeClr val="bg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b="1">
                <a:latin typeface="Times New Roman" panose="02020603050405020304" charset="0"/>
                <a:cs typeface="Times New Roman" panose="02020603050405020304" charset="0"/>
                <a:sym typeface="+mn-ea"/>
              </a:rPr>
              <a:t>04 </a:t>
            </a:r>
            <a:endParaRPr lang="en-US" altLang="zh-CN" sz="2800" b="1">
              <a:latin typeface="Times New Roman" panose="02020603050405020304" charset="0"/>
              <a:cs typeface="Times New Roman" panose="02020603050405020304" charset="0"/>
              <a:sym typeface="+mn-ea"/>
            </a:endParaRPr>
          </a:p>
        </p:txBody>
      </p:sp>
      <p:sp>
        <p:nvSpPr>
          <p:cNvPr id="17" name="文本框 16"/>
          <p:cNvSpPr txBox="1"/>
          <p:nvPr/>
        </p:nvSpPr>
        <p:spPr>
          <a:xfrm>
            <a:off x="-339090" y="2680335"/>
            <a:ext cx="4117340" cy="398780"/>
          </a:xfrm>
          <a:prstGeom prst="rect">
            <a:avLst/>
          </a:prstGeom>
          <a:noFill/>
        </p:spPr>
        <p:txBody>
          <a:bodyPr wrap="square" rtlCol="0" anchor="t">
            <a:spAutoFit/>
          </a:bodyPr>
          <a:lstStyle/>
          <a:p>
            <a:pPr indent="406400" algn="ctr" eaLnBrk="1" latinLnBrk="0" hangingPunct="1">
              <a:lnSpc>
                <a:spcPts val="2400"/>
              </a:lnSpc>
            </a:pPr>
            <a:r>
              <a:rPr lang="zh-CN" altLang="en-US" sz="2800">
                <a:solidFill>
                  <a:srgbClr val="FF0000"/>
                </a:solidFill>
                <a:effectLst/>
                <a:latin typeface="Times New Roman" panose="02020603050405020304" charset="0"/>
                <a:ea typeface="微软雅黑" panose="020B0503020204020204" pitchFamily="34" charset="-122"/>
                <a:cs typeface="Times New Roman" panose="02020603050405020304" charset="0"/>
                <a:sym typeface="+mn-ea"/>
              </a:rPr>
              <a:t>Company Qualification </a:t>
            </a:r>
            <a:endParaRPr lang="zh-CN" altLang="en-US" sz="2800">
              <a:solidFill>
                <a:srgbClr val="FF0000"/>
              </a:solidFill>
              <a:effectLst/>
              <a:latin typeface="Times New Roman" panose="02020603050405020304" charset="0"/>
              <a:ea typeface="微软雅黑" panose="020B0503020204020204" pitchFamily="34" charset="-122"/>
              <a:cs typeface="Times New Roman" panose="02020603050405020304" charset="0"/>
              <a:sym typeface="+mn-ea"/>
            </a:endParaRPr>
          </a:p>
        </p:txBody>
      </p:sp>
      <p:sp>
        <p:nvSpPr>
          <p:cNvPr id="18" name="文本框 17"/>
          <p:cNvSpPr txBox="1"/>
          <p:nvPr/>
        </p:nvSpPr>
        <p:spPr>
          <a:xfrm>
            <a:off x="248285" y="3400425"/>
            <a:ext cx="3030855" cy="2306955"/>
          </a:xfrm>
          <a:prstGeom prst="rect">
            <a:avLst/>
          </a:prstGeom>
          <a:noFill/>
        </p:spPr>
        <p:txBody>
          <a:bodyPr wrap="square" rtlCol="0" anchor="t">
            <a:spAutoFit/>
          </a:bodyPr>
          <a:lstStyle/>
          <a:p>
            <a:pPr algn="just"/>
            <a:r>
              <a:rPr lang="zh-CN" altLang="en-US">
                <a:effectLst/>
                <a:latin typeface="Times New Roman" panose="02020603050405020304" charset="0"/>
                <a:ea typeface="微软雅黑" panose="020B0503020204020204" pitchFamily="34" charset="-122"/>
                <a:cs typeface="Times New Roman" panose="02020603050405020304" charset="0"/>
                <a:sym typeface="+mn-ea"/>
              </a:rPr>
              <a:t>We are a comprehensive logistics enterprise with the national first-class freight forwarding qualification established with the approval of the Ministry of Commerce of the People's Republic of China. </a:t>
            </a:r>
            <a:endParaRPr lang="zh-CN" altLang="en-US">
              <a:solidFill>
                <a:schemeClr val="tx1"/>
              </a:solidFill>
              <a:effectLst/>
              <a:latin typeface="Times New Roman" panose="02020603050405020304" charset="0"/>
              <a:ea typeface="微软雅黑" panose="020B0503020204020204" pitchFamily="34" charset="-122"/>
              <a:cs typeface="Times New Roman" panose="02020603050405020304" charset="0"/>
              <a:sym typeface="+mn-ea"/>
            </a:endParaRPr>
          </a:p>
        </p:txBody>
      </p:sp>
      <p:sp>
        <p:nvSpPr>
          <p:cNvPr id="22" name="文本框 21"/>
          <p:cNvSpPr txBox="1"/>
          <p:nvPr/>
        </p:nvSpPr>
        <p:spPr>
          <a:xfrm>
            <a:off x="2998470" y="2680335"/>
            <a:ext cx="3862705" cy="398780"/>
          </a:xfrm>
          <a:prstGeom prst="rect">
            <a:avLst/>
          </a:prstGeom>
          <a:noFill/>
        </p:spPr>
        <p:txBody>
          <a:bodyPr wrap="square" rtlCol="0" anchor="t">
            <a:spAutoFit/>
          </a:bodyPr>
          <a:lstStyle/>
          <a:p>
            <a:pPr indent="406400" algn="ctr" eaLnBrk="1" latinLnBrk="0" hangingPunct="1">
              <a:lnSpc>
                <a:spcPts val="2400"/>
              </a:lnSpc>
            </a:pPr>
            <a:r>
              <a:rPr lang="zh-CN" altLang="en-US" sz="2800">
                <a:solidFill>
                  <a:srgbClr val="FF0000"/>
                </a:solidFill>
                <a:effectLst/>
                <a:latin typeface="Times New Roman" panose="02020603050405020304" charset="0"/>
                <a:ea typeface="微软雅黑" panose="020B0503020204020204" pitchFamily="34" charset="-122"/>
                <a:cs typeface="Times New Roman" panose="02020603050405020304" charset="0"/>
                <a:sym typeface="+mn-ea"/>
              </a:rPr>
              <a:t>Business situation </a:t>
            </a:r>
            <a:endParaRPr lang="zh-CN" altLang="en-US" sz="2800">
              <a:solidFill>
                <a:srgbClr val="FF0000"/>
              </a:solidFill>
              <a:effectLst/>
              <a:latin typeface="Times New Roman" panose="02020603050405020304" charset="0"/>
              <a:ea typeface="微软雅黑" panose="020B0503020204020204" pitchFamily="34" charset="-122"/>
              <a:cs typeface="Times New Roman" panose="02020603050405020304" charset="0"/>
              <a:sym typeface="+mn-ea"/>
            </a:endParaRPr>
          </a:p>
        </p:txBody>
      </p:sp>
      <p:sp>
        <p:nvSpPr>
          <p:cNvPr id="23" name="文本框 22"/>
          <p:cNvSpPr txBox="1"/>
          <p:nvPr/>
        </p:nvSpPr>
        <p:spPr>
          <a:xfrm>
            <a:off x="6069330" y="2680335"/>
            <a:ext cx="3196590" cy="398780"/>
          </a:xfrm>
          <a:prstGeom prst="rect">
            <a:avLst/>
          </a:prstGeom>
          <a:noFill/>
        </p:spPr>
        <p:txBody>
          <a:bodyPr wrap="square" rtlCol="0" anchor="t">
            <a:spAutoFit/>
          </a:bodyPr>
          <a:lstStyle/>
          <a:p>
            <a:pPr indent="406400" algn="ctr" eaLnBrk="1" latinLnBrk="0" hangingPunct="1">
              <a:lnSpc>
                <a:spcPts val="2400"/>
              </a:lnSpc>
            </a:pPr>
            <a:r>
              <a:rPr lang="zh-CN" altLang="en-US" sz="2800">
                <a:solidFill>
                  <a:srgbClr val="FF0000"/>
                </a:solidFill>
                <a:effectLst/>
                <a:latin typeface="Times New Roman" panose="02020603050405020304" charset="0"/>
                <a:ea typeface="微软雅黑" panose="020B0503020204020204" pitchFamily="34" charset="-122"/>
                <a:cs typeface="Times New Roman" panose="02020603050405020304" charset="0"/>
                <a:sym typeface="+mn-ea"/>
              </a:rPr>
              <a:t>Strength situation </a:t>
            </a:r>
            <a:endParaRPr lang="zh-CN" altLang="en-US" sz="2800">
              <a:solidFill>
                <a:srgbClr val="FF0000"/>
              </a:solidFill>
              <a:effectLst/>
              <a:latin typeface="Times New Roman" panose="02020603050405020304" charset="0"/>
              <a:ea typeface="微软雅黑" panose="020B0503020204020204" pitchFamily="34" charset="-122"/>
              <a:cs typeface="Times New Roman" panose="02020603050405020304" charset="0"/>
              <a:sym typeface="+mn-ea"/>
            </a:endParaRPr>
          </a:p>
        </p:txBody>
      </p:sp>
      <p:sp>
        <p:nvSpPr>
          <p:cNvPr id="24" name="文本框 23"/>
          <p:cNvSpPr txBox="1"/>
          <p:nvPr/>
        </p:nvSpPr>
        <p:spPr>
          <a:xfrm>
            <a:off x="9053195" y="2680335"/>
            <a:ext cx="3573780" cy="398780"/>
          </a:xfrm>
          <a:prstGeom prst="rect">
            <a:avLst/>
          </a:prstGeom>
          <a:noFill/>
        </p:spPr>
        <p:txBody>
          <a:bodyPr wrap="square" rtlCol="0" anchor="t">
            <a:spAutoFit/>
          </a:bodyPr>
          <a:lstStyle/>
          <a:p>
            <a:pPr indent="406400" algn="ctr" eaLnBrk="1" latinLnBrk="0" hangingPunct="1">
              <a:lnSpc>
                <a:spcPts val="2400"/>
              </a:lnSpc>
            </a:pPr>
            <a:r>
              <a:rPr lang="zh-CN" altLang="en-US" sz="2800">
                <a:solidFill>
                  <a:srgbClr val="FF0000"/>
                </a:solidFill>
                <a:effectLst/>
                <a:latin typeface="Times New Roman" panose="02020603050405020304" charset="0"/>
                <a:ea typeface="微软雅黑" panose="020B0503020204020204" pitchFamily="34" charset="-122"/>
                <a:cs typeface="Times New Roman" panose="02020603050405020304" charset="0"/>
                <a:sym typeface="+mn-ea"/>
              </a:rPr>
              <a:t>Corporate idea </a:t>
            </a:r>
            <a:endParaRPr lang="zh-CN" altLang="en-US" sz="2800">
              <a:solidFill>
                <a:srgbClr val="FF0000"/>
              </a:solidFill>
              <a:effectLst/>
              <a:latin typeface="Times New Roman" panose="02020603050405020304" charset="0"/>
              <a:ea typeface="微软雅黑" panose="020B0503020204020204" pitchFamily="34" charset="-122"/>
              <a:cs typeface="Times New Roman" panose="02020603050405020304" charset="0"/>
              <a:sym typeface="+mn-ea"/>
            </a:endParaRPr>
          </a:p>
        </p:txBody>
      </p:sp>
      <p:sp>
        <p:nvSpPr>
          <p:cNvPr id="25" name="文本框 24"/>
          <p:cNvSpPr txBox="1"/>
          <p:nvPr/>
        </p:nvSpPr>
        <p:spPr>
          <a:xfrm>
            <a:off x="3655060" y="3408045"/>
            <a:ext cx="2633980" cy="1938020"/>
          </a:xfrm>
          <a:prstGeom prst="rect">
            <a:avLst/>
          </a:prstGeom>
          <a:noFill/>
        </p:spPr>
        <p:txBody>
          <a:bodyPr wrap="square" rtlCol="0" anchor="t">
            <a:spAutoFit/>
          </a:bodyPr>
          <a:lstStyle/>
          <a:p>
            <a:pPr indent="0" algn="just" eaLnBrk="1" latinLnBrk="0" hangingPunct="1">
              <a:lnSpc>
                <a:spcPts val="2400"/>
              </a:lnSpc>
            </a:pPr>
            <a:r>
              <a:rPr lang="zh-CN" altLang="en-US">
                <a:solidFill>
                  <a:schemeClr val="tx1"/>
                </a:solidFill>
                <a:effectLst/>
                <a:latin typeface="Times New Roman" panose="02020603050405020304" charset="0"/>
                <a:ea typeface="微软雅黑" panose="020B0503020204020204" pitchFamily="34" charset="-122"/>
                <a:cs typeface="Times New Roman" panose="02020603050405020304" charset="0"/>
                <a:sym typeface="+mn-ea"/>
              </a:rPr>
              <a:t>We explore development in ocean transportation, air transportation, highway transportation, railway transportation and import &amp; export business. </a:t>
            </a:r>
            <a:endParaRPr lang="zh-CN" altLang="en-US">
              <a:solidFill>
                <a:schemeClr val="tx1"/>
              </a:solidFill>
              <a:effectLst/>
              <a:latin typeface="Times New Roman" panose="02020603050405020304" charset="0"/>
              <a:ea typeface="微软雅黑" panose="020B0503020204020204" pitchFamily="34" charset="-122"/>
              <a:cs typeface="Times New Roman" panose="02020603050405020304" charset="0"/>
              <a:sym typeface="+mn-ea"/>
            </a:endParaRPr>
          </a:p>
        </p:txBody>
      </p:sp>
      <p:cxnSp>
        <p:nvCxnSpPr>
          <p:cNvPr id="27" name="直接连接符 26"/>
          <p:cNvCxnSpPr/>
          <p:nvPr/>
        </p:nvCxnSpPr>
        <p:spPr>
          <a:xfrm>
            <a:off x="4700905" y="1384300"/>
            <a:ext cx="2717165" cy="0"/>
          </a:xfrm>
          <a:prstGeom prst="line">
            <a:avLst/>
          </a:prstGeom>
          <a:ln>
            <a:solidFill>
              <a:srgbClr val="EA5514"/>
            </a:solidFill>
          </a:ln>
        </p:spPr>
        <p:style>
          <a:lnRef idx="1">
            <a:schemeClr val="accent4"/>
          </a:lnRef>
          <a:fillRef idx="0">
            <a:schemeClr val="accent4"/>
          </a:fillRef>
          <a:effectRef idx="0">
            <a:schemeClr val="accent4"/>
          </a:effectRef>
          <a:fontRef idx="minor">
            <a:schemeClr val="tx1"/>
          </a:fontRef>
        </p:style>
      </p:cxnSp>
      <p:sp>
        <p:nvSpPr>
          <p:cNvPr id="29" name="文本框 28"/>
          <p:cNvSpPr txBox="1"/>
          <p:nvPr/>
        </p:nvSpPr>
        <p:spPr>
          <a:xfrm>
            <a:off x="6418580" y="3472180"/>
            <a:ext cx="3048635" cy="2584450"/>
          </a:xfrm>
          <a:prstGeom prst="rect">
            <a:avLst/>
          </a:prstGeom>
          <a:noFill/>
        </p:spPr>
        <p:txBody>
          <a:bodyPr wrap="square" rtlCol="0" anchor="t">
            <a:spAutoFit/>
          </a:bodyPr>
          <a:lstStyle/>
          <a:p>
            <a:pPr algn="just"/>
            <a:r>
              <a:rPr lang="zh-CN" altLang="en-US">
                <a:solidFill>
                  <a:schemeClr val="tx1"/>
                </a:solidFill>
                <a:effectLst/>
                <a:latin typeface="Times New Roman" panose="02020603050405020304" charset="0"/>
                <a:ea typeface="微软雅黑" panose="020B0503020204020204" pitchFamily="34" charset="-122"/>
                <a:cs typeface="Times New Roman" panose="02020603050405020304" charset="0"/>
                <a:sym typeface="+mn-ea"/>
              </a:rPr>
              <a:t>We have a worldwide agency network which takes charge of communication, operation and alignment regarding designated overseas cargos, provides customers with the whole-process order tracking service and timely deals with problems of cargos abroad. </a:t>
            </a:r>
            <a:endParaRPr lang="zh-CN" altLang="en-US">
              <a:solidFill>
                <a:schemeClr val="tx1"/>
              </a:solidFill>
              <a:effectLst/>
              <a:latin typeface="Times New Roman" panose="02020603050405020304" charset="0"/>
              <a:ea typeface="微软雅黑" panose="020B0503020204020204" pitchFamily="34" charset="-122"/>
              <a:cs typeface="Times New Roman" panose="02020603050405020304" charset="0"/>
              <a:sym typeface="+mn-ea"/>
            </a:endParaRPr>
          </a:p>
        </p:txBody>
      </p:sp>
      <p:sp>
        <p:nvSpPr>
          <p:cNvPr id="30" name="文本框 29"/>
          <p:cNvSpPr txBox="1"/>
          <p:nvPr/>
        </p:nvSpPr>
        <p:spPr>
          <a:xfrm>
            <a:off x="9885680" y="3489960"/>
            <a:ext cx="2797175" cy="2861310"/>
          </a:xfrm>
          <a:prstGeom prst="rect">
            <a:avLst/>
          </a:prstGeom>
          <a:noFill/>
        </p:spPr>
        <p:txBody>
          <a:bodyPr wrap="square" rtlCol="0" anchor="t">
            <a:spAutoFit/>
          </a:bodyPr>
          <a:lstStyle/>
          <a:p>
            <a:pPr indent="0" algn="just" eaLnBrk="1" latinLnBrk="0" hangingPunct="1"/>
            <a:r>
              <a:rPr lang="zh-CN" altLang="en-US" sz="1800">
                <a:solidFill>
                  <a:schemeClr val="tx1"/>
                </a:solidFill>
                <a:effectLst/>
                <a:latin typeface="Times New Roman" panose="02020603050405020304" charset="0"/>
                <a:ea typeface="华文楷体" panose="02010600040101010101" charset="-122"/>
                <a:cs typeface="Times New Roman" panose="02020603050405020304" charset="0"/>
                <a:sym typeface="+mn-ea"/>
              </a:rPr>
              <a:t>The service concepts of Methodist are carefulness, rigorousness, meticulousness and high efficiency! We firmly believe that we will provide you with the most satisfying services with our good internal and external environments! </a:t>
            </a:r>
            <a:endParaRPr lang="zh-CN" altLang="en-US" sz="1800">
              <a:solidFill>
                <a:schemeClr val="tx1"/>
              </a:solidFill>
              <a:effectLst/>
              <a:latin typeface="Times New Roman" panose="02020603050405020304" charset="0"/>
              <a:ea typeface="华文楷体" panose="02010600040101010101" charset="-122"/>
              <a:cs typeface="Times New Roman" panose="02020603050405020304" charset="0"/>
              <a:sym typeface="+mn-ea"/>
            </a:endParaRPr>
          </a:p>
        </p:txBody>
      </p:sp>
      <p:pic>
        <p:nvPicPr>
          <p:cNvPr id="13346" name="图片 1" descr="微信图片_20210409132158"/>
          <p:cNvPicPr>
            <a:picLocks noChangeAspect="1"/>
          </p:cNvPicPr>
          <p:nvPr/>
        </p:nvPicPr>
        <p:blipFill>
          <a:blip r:embed="rId1">
            <a:clrChange>
              <a:clrFrom>
                <a:srgbClr val="FFFFFF"/>
              </a:clrFrom>
              <a:clrTo>
                <a:srgbClr val="FFFFFF">
                  <a:alpha val="0"/>
                </a:srgbClr>
              </a:clrTo>
            </a:clrChange>
          </a:blip>
          <a:srcRect l="10522" t="29892" r="13202" b="44775"/>
          <a:stretch>
            <a:fillRect/>
          </a:stretch>
        </p:blipFill>
        <p:spPr>
          <a:xfrm>
            <a:off x="92710" y="5812790"/>
            <a:ext cx="2778760" cy="138049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000" fill="hold">
                                          <p:stCondLst>
                                            <p:cond delay="0"/>
                                          </p:stCondLst>
                                        </p:cTn>
                                        <p:tgtEl>
                                          <p:spTgt spid="13346"/>
                                        </p:tgtEl>
                                        <p:attrNameLst>
                                          <p:attrName>style.visibility</p:attrName>
                                        </p:attrNameLst>
                                      </p:cBhvr>
                                      <p:to>
                                        <p:strVal val="visible"/>
                                      </p:to>
                                    </p:set>
                                    <p:anim calcmode="lin" valueType="num">
                                      <p:cBhvr additive="base">
                                        <p:cTn id="7" dur="1000" fill="hold"/>
                                        <p:tgtEl>
                                          <p:spTgt spid="13346"/>
                                        </p:tgtEl>
                                        <p:attrNameLst>
                                          <p:attrName>ppt_x</p:attrName>
                                        </p:attrNameLst>
                                      </p:cBhvr>
                                      <p:tavLst>
                                        <p:tav tm="0">
                                          <p:val>
                                            <p:strVal val="#ppt_x"/>
                                          </p:val>
                                        </p:tav>
                                        <p:tav tm="100000">
                                          <p:val>
                                            <p:strVal val="#ppt_x"/>
                                          </p:val>
                                        </p:tav>
                                      </p:tavLst>
                                    </p:anim>
                                    <p:anim calcmode="lin" valueType="num">
                                      <p:cBhvr additive="base">
                                        <p:cTn id="8" dur="1000" fill="hold"/>
                                        <p:tgtEl>
                                          <p:spTgt spid="133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57480" y="133350"/>
            <a:ext cx="6056630" cy="931545"/>
            <a:chOff x="248" y="210"/>
            <a:chExt cx="9538" cy="1467"/>
          </a:xfrm>
        </p:grpSpPr>
        <p:sp>
          <p:nvSpPr>
            <p:cNvPr id="8" name="矩形 10"/>
            <p:cNvSpPr/>
            <p:nvPr/>
          </p:nvSpPr>
          <p:spPr>
            <a:xfrm>
              <a:off x="1916" y="551"/>
              <a:ext cx="7870" cy="981"/>
            </a:xfrm>
            <a:prstGeom prst="rect">
              <a:avLst/>
            </a:prstGeom>
            <a:solidFill>
              <a:schemeClr val="accent2"/>
            </a:solidFill>
            <a:ln w="9525">
              <a:noFill/>
            </a:ln>
          </p:spPr>
          <p:txBody>
            <a:bodyPr anchor="ctr" anchorCtr="0"/>
            <a:lstStyle/>
            <a:p>
              <a:pPr algn="ctr" eaLnBrk="1" hangingPunct="1"/>
              <a:endParaRPr lang="zh-CN" altLang="en-US" dirty="0">
                <a:solidFill>
                  <a:srgbClr val="FFFFFF"/>
                </a:solidFill>
                <a:latin typeface="Times New Roman" panose="02020603050405020304" charset="0"/>
                <a:cs typeface="Times New Roman" panose="02020603050405020304" charset="0"/>
              </a:endParaRPr>
            </a:p>
          </p:txBody>
        </p:sp>
        <p:sp>
          <p:nvSpPr>
            <p:cNvPr id="9" name="Freeform 6"/>
            <p:cNvSpPr/>
            <p:nvPr/>
          </p:nvSpPr>
          <p:spPr>
            <a:xfrm>
              <a:off x="248" y="210"/>
              <a:ext cx="2370" cy="1467"/>
            </a:xfrm>
            <a:custGeom>
              <a:avLst/>
              <a:gdLst/>
              <a:ahLst/>
              <a:cxnLst>
                <a:cxn ang="0">
                  <a:pos x="2147483647" y="0"/>
                </a:cxn>
                <a:cxn ang="0">
                  <a:pos x="2147483647" y="0"/>
                </a:cxn>
                <a:cxn ang="0">
                  <a:pos x="2147483647" y="2147483647"/>
                </a:cxn>
                <a:cxn ang="0">
                  <a:pos x="0" y="2147483647"/>
                </a:cxn>
                <a:cxn ang="0">
                  <a:pos x="2147483647" y="0"/>
                </a:cxn>
              </a:cxnLst>
              <a:rect l="0" t="0" r="0" b="0"/>
              <a:pathLst>
                <a:path w="1535" h="907">
                  <a:moveTo>
                    <a:pt x="7" y="0"/>
                  </a:moveTo>
                  <a:lnTo>
                    <a:pt x="1535" y="0"/>
                  </a:lnTo>
                  <a:lnTo>
                    <a:pt x="1218" y="907"/>
                  </a:lnTo>
                  <a:lnTo>
                    <a:pt x="0" y="907"/>
                  </a:lnTo>
                  <a:lnTo>
                    <a:pt x="7" y="0"/>
                  </a:lnTo>
                  <a:close/>
                </a:path>
              </a:pathLst>
            </a:custGeom>
            <a:solidFill>
              <a:schemeClr val="accent2"/>
            </a:solidFill>
            <a:ln w="9525">
              <a:noFill/>
            </a:ln>
            <a:effectLst>
              <a:outerShdw dist="63500" dir="2699999" sx="100999" sy="100999" algn="tl" rotWithShape="0">
                <a:srgbClr val="0D0D0D">
                  <a:alpha val="39000"/>
                </a:srgbClr>
              </a:outerShdw>
            </a:effectLst>
          </p:spPr>
          <p:txBody>
            <a:bodyPr/>
            <a:lstStyle/>
            <a:p>
              <a:endParaRPr lang="zh-CN" altLang="en-US">
                <a:latin typeface="Times New Roman" panose="02020603050405020304" charset="0"/>
                <a:cs typeface="Times New Roman" panose="02020603050405020304" charset="0"/>
              </a:endParaRPr>
            </a:p>
          </p:txBody>
        </p:sp>
        <p:sp>
          <p:nvSpPr>
            <p:cNvPr id="10" name="Freeform 14"/>
            <p:cNvSpPr>
              <a:spLocks noEditPoints="1"/>
            </p:cNvSpPr>
            <p:nvPr/>
          </p:nvSpPr>
          <p:spPr>
            <a:xfrm>
              <a:off x="847" y="380"/>
              <a:ext cx="1069" cy="104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145" h="1145">
                  <a:moveTo>
                    <a:pt x="1084" y="509"/>
                  </a:moveTo>
                  <a:cubicBezTo>
                    <a:pt x="1051" y="509"/>
                    <a:pt x="1024" y="536"/>
                    <a:pt x="1024" y="569"/>
                  </a:cubicBezTo>
                  <a:cubicBezTo>
                    <a:pt x="1024" y="603"/>
                    <a:pt x="1051" y="630"/>
                    <a:pt x="1084" y="630"/>
                  </a:cubicBezTo>
                  <a:cubicBezTo>
                    <a:pt x="1117" y="630"/>
                    <a:pt x="1145" y="603"/>
                    <a:pt x="1145" y="569"/>
                  </a:cubicBezTo>
                  <a:cubicBezTo>
                    <a:pt x="1145" y="536"/>
                    <a:pt x="1117" y="509"/>
                    <a:pt x="1084" y="509"/>
                  </a:cubicBezTo>
                  <a:close/>
                  <a:moveTo>
                    <a:pt x="824" y="762"/>
                  </a:moveTo>
                  <a:cubicBezTo>
                    <a:pt x="791" y="762"/>
                    <a:pt x="764" y="789"/>
                    <a:pt x="764" y="822"/>
                  </a:cubicBezTo>
                  <a:cubicBezTo>
                    <a:pt x="764" y="856"/>
                    <a:pt x="791" y="883"/>
                    <a:pt x="824" y="883"/>
                  </a:cubicBezTo>
                  <a:cubicBezTo>
                    <a:pt x="858" y="883"/>
                    <a:pt x="885" y="856"/>
                    <a:pt x="885" y="822"/>
                  </a:cubicBezTo>
                  <a:cubicBezTo>
                    <a:pt x="885" y="789"/>
                    <a:pt x="858" y="762"/>
                    <a:pt x="824" y="762"/>
                  </a:cubicBezTo>
                  <a:close/>
                  <a:moveTo>
                    <a:pt x="545" y="325"/>
                  </a:moveTo>
                  <a:cubicBezTo>
                    <a:pt x="479" y="323"/>
                    <a:pt x="416" y="314"/>
                    <a:pt x="358" y="298"/>
                  </a:cubicBezTo>
                  <a:cubicBezTo>
                    <a:pt x="384" y="226"/>
                    <a:pt x="421" y="168"/>
                    <a:pt x="463" y="130"/>
                  </a:cubicBezTo>
                  <a:cubicBezTo>
                    <a:pt x="490" y="124"/>
                    <a:pt x="517" y="120"/>
                    <a:pt x="545" y="118"/>
                  </a:cubicBezTo>
                  <a:lnTo>
                    <a:pt x="545" y="325"/>
                  </a:lnTo>
                  <a:close/>
                  <a:moveTo>
                    <a:pt x="545" y="1027"/>
                  </a:moveTo>
                  <a:cubicBezTo>
                    <a:pt x="517" y="1025"/>
                    <a:pt x="490" y="1021"/>
                    <a:pt x="463" y="1014"/>
                  </a:cubicBezTo>
                  <a:cubicBezTo>
                    <a:pt x="420" y="976"/>
                    <a:pt x="383" y="917"/>
                    <a:pt x="356" y="843"/>
                  </a:cubicBezTo>
                  <a:cubicBezTo>
                    <a:pt x="415" y="827"/>
                    <a:pt x="479" y="818"/>
                    <a:pt x="545" y="816"/>
                  </a:cubicBezTo>
                  <a:lnTo>
                    <a:pt x="545" y="1027"/>
                  </a:lnTo>
                  <a:close/>
                  <a:moveTo>
                    <a:pt x="242" y="886"/>
                  </a:moveTo>
                  <a:cubicBezTo>
                    <a:pt x="262" y="876"/>
                    <a:pt x="283" y="867"/>
                    <a:pt x="305" y="859"/>
                  </a:cubicBezTo>
                  <a:cubicBezTo>
                    <a:pt x="321" y="903"/>
                    <a:pt x="340" y="942"/>
                    <a:pt x="362" y="976"/>
                  </a:cubicBezTo>
                  <a:cubicBezTo>
                    <a:pt x="317" y="953"/>
                    <a:pt x="277" y="922"/>
                    <a:pt x="242" y="886"/>
                  </a:cubicBezTo>
                  <a:close/>
                  <a:moveTo>
                    <a:pt x="1017" y="660"/>
                  </a:moveTo>
                  <a:cubicBezTo>
                    <a:pt x="1004" y="728"/>
                    <a:pt x="975" y="791"/>
                    <a:pt x="935" y="845"/>
                  </a:cubicBezTo>
                  <a:cubicBezTo>
                    <a:pt x="935" y="845"/>
                    <a:pt x="935" y="845"/>
                    <a:pt x="935" y="845"/>
                  </a:cubicBezTo>
                  <a:cubicBezTo>
                    <a:pt x="926" y="888"/>
                    <a:pt x="892" y="923"/>
                    <a:pt x="848" y="933"/>
                  </a:cubicBezTo>
                  <a:cubicBezTo>
                    <a:pt x="827" y="949"/>
                    <a:pt x="805" y="963"/>
                    <a:pt x="781" y="976"/>
                  </a:cubicBezTo>
                  <a:cubicBezTo>
                    <a:pt x="789" y="963"/>
                    <a:pt x="797" y="948"/>
                    <a:pt x="805" y="933"/>
                  </a:cubicBezTo>
                  <a:cubicBezTo>
                    <a:pt x="787" y="930"/>
                    <a:pt x="770" y="923"/>
                    <a:pt x="756" y="912"/>
                  </a:cubicBezTo>
                  <a:cubicBezTo>
                    <a:pt x="734" y="954"/>
                    <a:pt x="708" y="989"/>
                    <a:pt x="679" y="1014"/>
                  </a:cubicBezTo>
                  <a:cubicBezTo>
                    <a:pt x="653" y="1021"/>
                    <a:pt x="625" y="1025"/>
                    <a:pt x="597" y="1027"/>
                  </a:cubicBezTo>
                  <a:lnTo>
                    <a:pt x="597" y="816"/>
                  </a:lnTo>
                  <a:cubicBezTo>
                    <a:pt x="637" y="817"/>
                    <a:pt x="675" y="821"/>
                    <a:pt x="712" y="827"/>
                  </a:cubicBezTo>
                  <a:cubicBezTo>
                    <a:pt x="712" y="826"/>
                    <a:pt x="712" y="824"/>
                    <a:pt x="712" y="822"/>
                  </a:cubicBezTo>
                  <a:cubicBezTo>
                    <a:pt x="712" y="806"/>
                    <a:pt x="715" y="790"/>
                    <a:pt x="722" y="776"/>
                  </a:cubicBezTo>
                  <a:cubicBezTo>
                    <a:pt x="682" y="769"/>
                    <a:pt x="640" y="765"/>
                    <a:pt x="597" y="764"/>
                  </a:cubicBezTo>
                  <a:lnTo>
                    <a:pt x="597" y="598"/>
                  </a:lnTo>
                  <a:lnTo>
                    <a:pt x="831" y="598"/>
                  </a:lnTo>
                  <a:cubicBezTo>
                    <a:pt x="830" y="637"/>
                    <a:pt x="826" y="674"/>
                    <a:pt x="820" y="710"/>
                  </a:cubicBezTo>
                  <a:cubicBezTo>
                    <a:pt x="822" y="710"/>
                    <a:pt x="823" y="709"/>
                    <a:pt x="824" y="709"/>
                  </a:cubicBezTo>
                  <a:cubicBezTo>
                    <a:pt x="842" y="709"/>
                    <a:pt x="858" y="713"/>
                    <a:pt x="872" y="720"/>
                  </a:cubicBezTo>
                  <a:cubicBezTo>
                    <a:pt x="878" y="681"/>
                    <a:pt x="882" y="641"/>
                    <a:pt x="883" y="598"/>
                  </a:cubicBezTo>
                  <a:lnTo>
                    <a:pt x="975" y="598"/>
                  </a:lnTo>
                  <a:cubicBezTo>
                    <a:pt x="973" y="589"/>
                    <a:pt x="971" y="579"/>
                    <a:pt x="971" y="569"/>
                  </a:cubicBezTo>
                  <a:cubicBezTo>
                    <a:pt x="971" y="561"/>
                    <a:pt x="972" y="554"/>
                    <a:pt x="974" y="546"/>
                  </a:cubicBezTo>
                  <a:lnTo>
                    <a:pt x="883" y="546"/>
                  </a:lnTo>
                  <a:cubicBezTo>
                    <a:pt x="882" y="500"/>
                    <a:pt x="878" y="455"/>
                    <a:pt x="870" y="413"/>
                  </a:cubicBezTo>
                  <a:cubicBezTo>
                    <a:pt x="855" y="421"/>
                    <a:pt x="837" y="425"/>
                    <a:pt x="819" y="425"/>
                  </a:cubicBezTo>
                  <a:cubicBezTo>
                    <a:pt x="826" y="464"/>
                    <a:pt x="830" y="504"/>
                    <a:pt x="831" y="546"/>
                  </a:cubicBezTo>
                  <a:lnTo>
                    <a:pt x="597" y="546"/>
                  </a:lnTo>
                  <a:lnTo>
                    <a:pt x="597" y="377"/>
                  </a:lnTo>
                  <a:cubicBezTo>
                    <a:pt x="639" y="376"/>
                    <a:pt x="680" y="372"/>
                    <a:pt x="719" y="365"/>
                  </a:cubicBezTo>
                  <a:cubicBezTo>
                    <a:pt x="711" y="350"/>
                    <a:pt x="707" y="333"/>
                    <a:pt x="706" y="314"/>
                  </a:cubicBezTo>
                  <a:cubicBezTo>
                    <a:pt x="671" y="320"/>
                    <a:pt x="635" y="323"/>
                    <a:pt x="597" y="325"/>
                  </a:cubicBezTo>
                  <a:lnTo>
                    <a:pt x="597" y="118"/>
                  </a:lnTo>
                  <a:cubicBezTo>
                    <a:pt x="625" y="120"/>
                    <a:pt x="653" y="124"/>
                    <a:pt x="679" y="130"/>
                  </a:cubicBezTo>
                  <a:cubicBezTo>
                    <a:pt x="706" y="154"/>
                    <a:pt x="730" y="185"/>
                    <a:pt x="751" y="223"/>
                  </a:cubicBezTo>
                  <a:cubicBezTo>
                    <a:pt x="765" y="212"/>
                    <a:pt x="782" y="204"/>
                    <a:pt x="800" y="201"/>
                  </a:cubicBezTo>
                  <a:cubicBezTo>
                    <a:pt x="794" y="190"/>
                    <a:pt x="787" y="179"/>
                    <a:pt x="781" y="169"/>
                  </a:cubicBezTo>
                  <a:cubicBezTo>
                    <a:pt x="799" y="178"/>
                    <a:pt x="816" y="189"/>
                    <a:pt x="832" y="200"/>
                  </a:cubicBezTo>
                  <a:cubicBezTo>
                    <a:pt x="883" y="206"/>
                    <a:pt x="924" y="247"/>
                    <a:pt x="931" y="298"/>
                  </a:cubicBezTo>
                  <a:cubicBezTo>
                    <a:pt x="931" y="298"/>
                    <a:pt x="932" y="298"/>
                    <a:pt x="933" y="297"/>
                  </a:cubicBezTo>
                  <a:cubicBezTo>
                    <a:pt x="973" y="350"/>
                    <a:pt x="1002" y="412"/>
                    <a:pt x="1016" y="480"/>
                  </a:cubicBezTo>
                  <a:cubicBezTo>
                    <a:pt x="1035" y="465"/>
                    <a:pt x="1059" y="456"/>
                    <a:pt x="1084" y="456"/>
                  </a:cubicBezTo>
                  <a:cubicBezTo>
                    <a:pt x="1102" y="456"/>
                    <a:pt x="1118" y="461"/>
                    <a:pt x="1133" y="468"/>
                  </a:cubicBezTo>
                  <a:cubicBezTo>
                    <a:pt x="1084" y="202"/>
                    <a:pt x="851" y="0"/>
                    <a:pt x="571" y="0"/>
                  </a:cubicBezTo>
                  <a:cubicBezTo>
                    <a:pt x="432" y="0"/>
                    <a:pt x="304" y="50"/>
                    <a:pt x="205" y="133"/>
                  </a:cubicBezTo>
                  <a:cubicBezTo>
                    <a:pt x="246" y="143"/>
                    <a:pt x="279" y="176"/>
                    <a:pt x="289" y="217"/>
                  </a:cubicBezTo>
                  <a:cubicBezTo>
                    <a:pt x="311" y="199"/>
                    <a:pt x="336" y="182"/>
                    <a:pt x="362" y="169"/>
                  </a:cubicBezTo>
                  <a:cubicBezTo>
                    <a:pt x="341" y="202"/>
                    <a:pt x="322" y="240"/>
                    <a:pt x="307" y="282"/>
                  </a:cubicBezTo>
                  <a:cubicBezTo>
                    <a:pt x="300" y="280"/>
                    <a:pt x="294" y="277"/>
                    <a:pt x="287" y="275"/>
                  </a:cubicBezTo>
                  <a:cubicBezTo>
                    <a:pt x="282" y="292"/>
                    <a:pt x="273" y="308"/>
                    <a:pt x="261" y="320"/>
                  </a:cubicBezTo>
                  <a:cubicBezTo>
                    <a:pt x="271" y="324"/>
                    <a:pt x="280" y="328"/>
                    <a:pt x="291" y="332"/>
                  </a:cubicBezTo>
                  <a:cubicBezTo>
                    <a:pt x="279" y="372"/>
                    <a:pt x="271" y="416"/>
                    <a:pt x="265" y="461"/>
                  </a:cubicBezTo>
                  <a:cubicBezTo>
                    <a:pt x="272" y="460"/>
                    <a:pt x="279" y="459"/>
                    <a:pt x="286" y="459"/>
                  </a:cubicBezTo>
                  <a:cubicBezTo>
                    <a:pt x="297" y="459"/>
                    <a:pt x="308" y="461"/>
                    <a:pt x="318" y="464"/>
                  </a:cubicBezTo>
                  <a:cubicBezTo>
                    <a:pt x="323" y="423"/>
                    <a:pt x="331" y="384"/>
                    <a:pt x="342" y="348"/>
                  </a:cubicBezTo>
                  <a:cubicBezTo>
                    <a:pt x="405" y="365"/>
                    <a:pt x="474" y="375"/>
                    <a:pt x="545" y="377"/>
                  </a:cubicBezTo>
                  <a:lnTo>
                    <a:pt x="545" y="546"/>
                  </a:lnTo>
                  <a:lnTo>
                    <a:pt x="395" y="546"/>
                  </a:lnTo>
                  <a:cubicBezTo>
                    <a:pt x="397" y="555"/>
                    <a:pt x="398" y="563"/>
                    <a:pt x="398" y="572"/>
                  </a:cubicBezTo>
                  <a:cubicBezTo>
                    <a:pt x="398" y="581"/>
                    <a:pt x="397" y="590"/>
                    <a:pt x="395" y="598"/>
                  </a:cubicBezTo>
                  <a:lnTo>
                    <a:pt x="545" y="598"/>
                  </a:lnTo>
                  <a:lnTo>
                    <a:pt x="545" y="764"/>
                  </a:lnTo>
                  <a:cubicBezTo>
                    <a:pt x="474" y="766"/>
                    <a:pt x="404" y="776"/>
                    <a:pt x="341" y="793"/>
                  </a:cubicBezTo>
                  <a:cubicBezTo>
                    <a:pt x="331" y="758"/>
                    <a:pt x="323" y="720"/>
                    <a:pt x="318" y="680"/>
                  </a:cubicBezTo>
                  <a:cubicBezTo>
                    <a:pt x="308" y="683"/>
                    <a:pt x="297" y="685"/>
                    <a:pt x="286" y="685"/>
                  </a:cubicBezTo>
                  <a:cubicBezTo>
                    <a:pt x="279" y="685"/>
                    <a:pt x="272" y="684"/>
                    <a:pt x="265" y="683"/>
                  </a:cubicBezTo>
                  <a:cubicBezTo>
                    <a:pt x="271" y="727"/>
                    <a:pt x="279" y="770"/>
                    <a:pt x="290" y="809"/>
                  </a:cubicBezTo>
                  <a:cubicBezTo>
                    <a:pt x="261" y="819"/>
                    <a:pt x="233" y="831"/>
                    <a:pt x="208" y="845"/>
                  </a:cubicBezTo>
                  <a:cubicBezTo>
                    <a:pt x="156" y="775"/>
                    <a:pt x="123" y="690"/>
                    <a:pt x="118" y="598"/>
                  </a:cubicBezTo>
                  <a:lnTo>
                    <a:pt x="176" y="598"/>
                  </a:lnTo>
                  <a:cubicBezTo>
                    <a:pt x="174" y="590"/>
                    <a:pt x="173" y="581"/>
                    <a:pt x="173" y="572"/>
                  </a:cubicBezTo>
                  <a:cubicBezTo>
                    <a:pt x="173" y="563"/>
                    <a:pt x="174" y="555"/>
                    <a:pt x="176" y="546"/>
                  </a:cubicBezTo>
                  <a:lnTo>
                    <a:pt x="118" y="546"/>
                  </a:lnTo>
                  <a:cubicBezTo>
                    <a:pt x="122" y="478"/>
                    <a:pt x="141" y="413"/>
                    <a:pt x="172" y="356"/>
                  </a:cubicBezTo>
                  <a:cubicBezTo>
                    <a:pt x="129" y="353"/>
                    <a:pt x="92" y="326"/>
                    <a:pt x="76" y="288"/>
                  </a:cubicBezTo>
                  <a:cubicBezTo>
                    <a:pt x="27" y="372"/>
                    <a:pt x="0" y="469"/>
                    <a:pt x="0" y="572"/>
                  </a:cubicBezTo>
                  <a:cubicBezTo>
                    <a:pt x="0" y="888"/>
                    <a:pt x="256" y="1145"/>
                    <a:pt x="571" y="1145"/>
                  </a:cubicBezTo>
                  <a:cubicBezTo>
                    <a:pt x="853" y="1145"/>
                    <a:pt x="1088" y="939"/>
                    <a:pt x="1135" y="670"/>
                  </a:cubicBezTo>
                  <a:cubicBezTo>
                    <a:pt x="1119" y="678"/>
                    <a:pt x="1102" y="682"/>
                    <a:pt x="1084" y="682"/>
                  </a:cubicBezTo>
                  <a:cubicBezTo>
                    <a:pt x="1059" y="682"/>
                    <a:pt x="1036" y="674"/>
                    <a:pt x="1017" y="660"/>
                  </a:cubicBezTo>
                  <a:close/>
                  <a:moveTo>
                    <a:pt x="758" y="312"/>
                  </a:moveTo>
                  <a:cubicBezTo>
                    <a:pt x="758" y="346"/>
                    <a:pt x="785" y="373"/>
                    <a:pt x="819" y="373"/>
                  </a:cubicBezTo>
                  <a:cubicBezTo>
                    <a:pt x="852" y="373"/>
                    <a:pt x="879" y="346"/>
                    <a:pt x="879" y="312"/>
                  </a:cubicBezTo>
                  <a:cubicBezTo>
                    <a:pt x="879" y="279"/>
                    <a:pt x="852" y="252"/>
                    <a:pt x="819" y="252"/>
                  </a:cubicBezTo>
                  <a:cubicBezTo>
                    <a:pt x="785" y="252"/>
                    <a:pt x="758" y="279"/>
                    <a:pt x="758" y="312"/>
                  </a:cubicBezTo>
                  <a:close/>
                  <a:moveTo>
                    <a:pt x="179" y="304"/>
                  </a:moveTo>
                  <a:cubicBezTo>
                    <a:pt x="213" y="304"/>
                    <a:pt x="240" y="277"/>
                    <a:pt x="240" y="243"/>
                  </a:cubicBezTo>
                  <a:cubicBezTo>
                    <a:pt x="240" y="210"/>
                    <a:pt x="213" y="183"/>
                    <a:pt x="179" y="183"/>
                  </a:cubicBezTo>
                  <a:cubicBezTo>
                    <a:pt x="146" y="183"/>
                    <a:pt x="119" y="210"/>
                    <a:pt x="119" y="243"/>
                  </a:cubicBezTo>
                  <a:cubicBezTo>
                    <a:pt x="119" y="277"/>
                    <a:pt x="146" y="304"/>
                    <a:pt x="179" y="304"/>
                  </a:cubicBezTo>
                  <a:close/>
                  <a:moveTo>
                    <a:pt x="286" y="633"/>
                  </a:moveTo>
                  <a:cubicBezTo>
                    <a:pt x="319" y="633"/>
                    <a:pt x="346" y="606"/>
                    <a:pt x="346" y="572"/>
                  </a:cubicBezTo>
                  <a:cubicBezTo>
                    <a:pt x="346" y="539"/>
                    <a:pt x="319" y="512"/>
                    <a:pt x="286" y="512"/>
                  </a:cubicBezTo>
                  <a:cubicBezTo>
                    <a:pt x="252" y="512"/>
                    <a:pt x="225" y="539"/>
                    <a:pt x="225" y="572"/>
                  </a:cubicBezTo>
                  <a:cubicBezTo>
                    <a:pt x="225" y="606"/>
                    <a:pt x="252" y="633"/>
                    <a:pt x="286" y="633"/>
                  </a:cubicBezTo>
                  <a:close/>
                </a:path>
              </a:pathLst>
            </a:custGeom>
            <a:solidFill>
              <a:schemeClr val="bg1">
                <a:alpha val="100000"/>
              </a:schemeClr>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23557" name="文本框 13"/>
            <p:cNvSpPr txBox="1"/>
            <p:nvPr/>
          </p:nvSpPr>
          <p:spPr>
            <a:xfrm>
              <a:off x="2618" y="551"/>
              <a:ext cx="5647" cy="1113"/>
            </a:xfrm>
            <a:prstGeom prst="rect">
              <a:avLst/>
            </a:prstGeom>
            <a:noFill/>
            <a:ln w="9525">
              <a:noFill/>
            </a:ln>
          </p:spPr>
          <p:txBody>
            <a:bodyPr wrap="square">
              <a:spAutoFit/>
            </a:bodyPr>
            <a:lstStyle/>
            <a:p>
              <a:pPr algn="l" eaLnBrk="1" hangingPunct="1"/>
              <a:r>
                <a:rPr lang="zh-CN" altLang="en-US" sz="2400" b="1" dirty="0">
                  <a:solidFill>
                    <a:schemeClr val="bg1"/>
                  </a:solidFill>
                  <a:latin typeface="Times New Roman" panose="02020603050405020304" charset="0"/>
                  <a:ea typeface="微软雅黑" panose="020B0503020204020204" pitchFamily="34" charset="-122"/>
                  <a:cs typeface="Times New Roman" panose="02020603050405020304" charset="0"/>
                </a:rPr>
                <a:t>Company Culture </a:t>
              </a:r>
              <a:endParaRPr lang="zh-CN" altLang="en-US" sz="16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a:p>
              <a:pPr eaLnBrk="1" hangingPunct="1"/>
              <a:endParaRPr lang="zh-CN" altLang="en-US" sz="1600" b="1" dirty="0">
                <a:solidFill>
                  <a:schemeClr val="bg1"/>
                </a:solidFill>
                <a:latin typeface="Times New Roman" panose="02020603050405020304" charset="0"/>
                <a:cs typeface="Times New Roman" panose="02020603050405020304" charset="0"/>
              </a:endParaRPr>
            </a:p>
          </p:txBody>
        </p:sp>
      </p:grpSp>
      <p:grpSp>
        <p:nvGrpSpPr>
          <p:cNvPr id="2" name="组合 1"/>
          <p:cNvGrpSpPr/>
          <p:nvPr/>
        </p:nvGrpSpPr>
        <p:grpSpPr>
          <a:xfrm>
            <a:off x="4226560" y="1775460"/>
            <a:ext cx="3718560" cy="3615690"/>
            <a:chOff x="6656" y="2796"/>
            <a:chExt cx="5856" cy="5694"/>
          </a:xfrm>
        </p:grpSpPr>
        <p:sp>
          <p:nvSpPr>
            <p:cNvPr id="56" name="等腰三角形 2"/>
            <p:cNvSpPr/>
            <p:nvPr/>
          </p:nvSpPr>
          <p:spPr bwMode="auto">
            <a:xfrm rot="3036074">
              <a:off x="9482" y="3259"/>
              <a:ext cx="2818" cy="3241"/>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accent2"/>
            </a:solidFill>
            <a:ln w="28575" cmpd="sng">
              <a:solidFill>
                <a:srgbClr val="F8F8F8"/>
              </a:solidFill>
              <a:round/>
            </a:ln>
          </p:spPr>
          <p:txBody>
            <a:bodyPr wrap="none" lIns="91105" tIns="45553" rIns="91105" bIns="45553" anchor="ctr"/>
            <a:lstStyle/>
            <a:p>
              <a:endParaRPr lang="zh-CN" altLang="en-US" sz="1900">
                <a:latin typeface="Times New Roman" panose="02020603050405020304" charset="0"/>
                <a:cs typeface="Times New Roman" panose="02020603050405020304" charset="0"/>
              </a:endParaRPr>
            </a:p>
          </p:txBody>
        </p:sp>
        <p:sp>
          <p:nvSpPr>
            <p:cNvPr id="57" name="TextBox 5"/>
            <p:cNvSpPr txBox="1">
              <a:spLocks noChangeArrowheads="1"/>
            </p:cNvSpPr>
            <p:nvPr/>
          </p:nvSpPr>
          <p:spPr bwMode="auto">
            <a:xfrm>
              <a:off x="9947" y="4516"/>
              <a:ext cx="1698" cy="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05" tIns="45553" rIns="91105" bIns="45553"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dirty="0">
                  <a:solidFill>
                    <a:srgbClr val="FFFFFF"/>
                  </a:solidFill>
                  <a:latin typeface="Times New Roman" panose="02020603050405020304" charset="0"/>
                  <a:ea typeface="微软雅黑" panose="020B0503020204020204" pitchFamily="34" charset="-122"/>
                  <a:cs typeface="Times New Roman" panose="02020603050405020304" charset="0"/>
                </a:rPr>
                <a:t>Company Tenet</a:t>
              </a:r>
              <a:r>
                <a:rPr lang="zh-CN" altLang="en-US" sz="1600" dirty="0">
                  <a:solidFill>
                    <a:srgbClr val="FFFFFF"/>
                  </a:solidFill>
                  <a:latin typeface="Times New Roman" panose="02020603050405020304" charset="0"/>
                  <a:ea typeface="微软雅黑" panose="020B0503020204020204" pitchFamily="34" charset="-122"/>
                  <a:cs typeface="Times New Roman" panose="02020603050405020304" charset="0"/>
                </a:rPr>
                <a:t> </a:t>
              </a:r>
              <a:endParaRPr lang="zh-CN" altLang="en-US" sz="1600" dirty="0">
                <a:solidFill>
                  <a:srgbClr val="FFFFFF"/>
                </a:solidFill>
                <a:latin typeface="Times New Roman" panose="02020603050405020304" charset="0"/>
                <a:ea typeface="微软雅黑" panose="020B0503020204020204" pitchFamily="34" charset="-122"/>
                <a:cs typeface="Times New Roman" panose="02020603050405020304" charset="0"/>
              </a:endParaRPr>
            </a:p>
          </p:txBody>
        </p:sp>
        <p:sp>
          <p:nvSpPr>
            <p:cNvPr id="58" name="等腰三角形 2"/>
            <p:cNvSpPr/>
            <p:nvPr/>
          </p:nvSpPr>
          <p:spPr bwMode="auto">
            <a:xfrm rot="8763501">
              <a:off x="7697" y="5229"/>
              <a:ext cx="2801" cy="3261"/>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accent2"/>
            </a:solidFill>
            <a:ln w="28575" cmpd="sng">
              <a:solidFill>
                <a:srgbClr val="F8F8F8"/>
              </a:solidFill>
              <a:round/>
            </a:ln>
          </p:spPr>
          <p:txBody>
            <a:bodyPr wrap="none" lIns="91105" tIns="45553" rIns="91105" bIns="45553" anchor="ctr"/>
            <a:lstStyle/>
            <a:p>
              <a:endParaRPr lang="zh-CN" altLang="en-US" sz="1900">
                <a:latin typeface="Times New Roman" panose="02020603050405020304" charset="0"/>
                <a:cs typeface="Times New Roman" panose="02020603050405020304" charset="0"/>
              </a:endParaRPr>
            </a:p>
          </p:txBody>
        </p:sp>
        <p:sp>
          <p:nvSpPr>
            <p:cNvPr id="59" name="TextBox 7"/>
            <p:cNvSpPr txBox="1">
              <a:spLocks noChangeArrowheads="1"/>
            </p:cNvSpPr>
            <p:nvPr/>
          </p:nvSpPr>
          <p:spPr bwMode="auto">
            <a:xfrm>
              <a:off x="8088" y="6370"/>
              <a:ext cx="1698"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05" tIns="45553" rIns="91105" bIns="45553"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dirty="0">
                  <a:solidFill>
                    <a:srgbClr val="FFFFFF"/>
                  </a:solidFill>
                  <a:latin typeface="Times New Roman" panose="02020603050405020304" charset="0"/>
                  <a:ea typeface="微软雅黑" panose="020B0503020204020204" pitchFamily="34" charset="-122"/>
                  <a:cs typeface="Times New Roman" panose="02020603050405020304" charset="0"/>
                </a:rPr>
                <a:t>Company Vision</a:t>
              </a:r>
              <a:r>
                <a:rPr lang="zh-CN" altLang="en-US" sz="1600" dirty="0">
                  <a:solidFill>
                    <a:srgbClr val="FFFFFF"/>
                  </a:solidFill>
                  <a:latin typeface="Times New Roman" panose="02020603050405020304" charset="0"/>
                  <a:ea typeface="微软雅黑" panose="020B0503020204020204" pitchFamily="34" charset="-122"/>
                  <a:cs typeface="Times New Roman" panose="02020603050405020304" charset="0"/>
                </a:rPr>
                <a:t> </a:t>
              </a:r>
              <a:endParaRPr lang="zh-CN" altLang="en-US" sz="1600" dirty="0">
                <a:solidFill>
                  <a:srgbClr val="FFFFFF"/>
                </a:solidFill>
                <a:latin typeface="Times New Roman" panose="02020603050405020304" charset="0"/>
                <a:ea typeface="微软雅黑" panose="020B0503020204020204" pitchFamily="34" charset="-122"/>
                <a:cs typeface="Times New Roman" panose="02020603050405020304" charset="0"/>
              </a:endParaRPr>
            </a:p>
          </p:txBody>
        </p:sp>
        <p:sp>
          <p:nvSpPr>
            <p:cNvPr id="60" name="等腰三角形 2"/>
            <p:cNvSpPr/>
            <p:nvPr/>
          </p:nvSpPr>
          <p:spPr bwMode="auto">
            <a:xfrm rot="16474574">
              <a:off x="6867" y="2584"/>
              <a:ext cx="2818" cy="3241"/>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accent2"/>
            </a:solidFill>
            <a:ln w="28575" cmpd="sng">
              <a:solidFill>
                <a:srgbClr val="F8F8F8"/>
              </a:solidFill>
              <a:round/>
            </a:ln>
          </p:spPr>
          <p:txBody>
            <a:bodyPr wrap="none" lIns="91105" tIns="45553" rIns="91105" bIns="45553" anchor="ctr"/>
            <a:lstStyle/>
            <a:p>
              <a:endParaRPr lang="zh-CN" altLang="en-US" sz="1900">
                <a:latin typeface="Times New Roman" panose="02020603050405020304" charset="0"/>
                <a:cs typeface="Times New Roman" panose="02020603050405020304" charset="0"/>
              </a:endParaRPr>
            </a:p>
          </p:txBody>
        </p:sp>
        <p:sp>
          <p:nvSpPr>
            <p:cNvPr id="61" name="TextBox 9"/>
            <p:cNvSpPr txBox="1">
              <a:spLocks noChangeArrowheads="1"/>
            </p:cNvSpPr>
            <p:nvPr/>
          </p:nvSpPr>
          <p:spPr bwMode="auto">
            <a:xfrm>
              <a:off x="7660" y="3656"/>
              <a:ext cx="1698" cy="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05" tIns="45553" rIns="91105" bIns="45553"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dirty="0">
                  <a:solidFill>
                    <a:srgbClr val="FFFFFF"/>
                  </a:solidFill>
                  <a:latin typeface="Times New Roman" panose="02020603050405020304" charset="0"/>
                  <a:ea typeface="微软雅黑" panose="020B0503020204020204" pitchFamily="34" charset="-122"/>
                  <a:cs typeface="Times New Roman" panose="02020603050405020304" charset="0"/>
                </a:rPr>
                <a:t>Company Mission</a:t>
              </a:r>
              <a:r>
                <a:rPr lang="zh-CN" altLang="en-US" sz="1600" dirty="0">
                  <a:solidFill>
                    <a:srgbClr val="FFFFFF"/>
                  </a:solidFill>
                  <a:latin typeface="Times New Roman" panose="02020603050405020304" charset="0"/>
                  <a:ea typeface="微软雅黑" panose="020B0503020204020204" pitchFamily="34" charset="-122"/>
                  <a:cs typeface="Times New Roman" panose="02020603050405020304" charset="0"/>
                </a:rPr>
                <a:t> </a:t>
              </a:r>
              <a:endParaRPr lang="zh-CN" altLang="en-US" sz="1600" dirty="0">
                <a:solidFill>
                  <a:srgbClr val="FFFFFF"/>
                </a:solidFill>
                <a:latin typeface="Times New Roman" panose="02020603050405020304" charset="0"/>
                <a:ea typeface="微软雅黑" panose="020B0503020204020204" pitchFamily="34" charset="-122"/>
                <a:cs typeface="Times New Roman" panose="02020603050405020304" charset="0"/>
              </a:endParaRPr>
            </a:p>
          </p:txBody>
        </p:sp>
      </p:grpSp>
      <p:sp>
        <p:nvSpPr>
          <p:cNvPr id="69" name="矩形 17"/>
          <p:cNvSpPr>
            <a:spLocks noChangeArrowheads="1"/>
          </p:cNvSpPr>
          <p:nvPr/>
        </p:nvSpPr>
        <p:spPr bwMode="auto">
          <a:xfrm>
            <a:off x="1216544" y="3372232"/>
            <a:ext cx="2448113" cy="1497360"/>
          </a:xfrm>
          <a:prstGeom prst="rect">
            <a:avLst/>
          </a:prstGeom>
          <a:blipFill dpi="0" rotWithShape="1">
            <a:blip r:embed="rId1" cstate="screen"/>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105" tIns="45553" rIns="91105" bIns="45553"/>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900">
              <a:solidFill>
                <a:srgbClr val="C4261D"/>
              </a:solidFill>
              <a:latin typeface="Times New Roman" panose="02020603050405020304" charset="0"/>
              <a:cs typeface="Times New Roman" panose="02020603050405020304" charset="0"/>
            </a:endParaRPr>
          </a:p>
        </p:txBody>
      </p:sp>
      <p:sp>
        <p:nvSpPr>
          <p:cNvPr id="63" name="TextBox 11"/>
          <p:cNvSpPr txBox="1">
            <a:spLocks noChangeArrowheads="1"/>
          </p:cNvSpPr>
          <p:nvPr/>
        </p:nvSpPr>
        <p:spPr bwMode="auto">
          <a:xfrm>
            <a:off x="398145" y="1167765"/>
            <a:ext cx="3956050" cy="22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05" tIns="45553" rIns="91105" bIns="4555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indent="304800" algn="just" eaLnBrk="1" latinLnBrk="0" hangingPunct="1">
              <a:lnSpc>
                <a:spcPts val="2400"/>
              </a:lnSpc>
              <a:buClrTx/>
              <a:buSzTx/>
              <a:buFontTx/>
              <a:extLst>
                <a:ext uri="{35155182-B16C-46BC-9424-99874614C6A1}">
                  <wpsdc:indentchars xmlns:wpsdc="http://www.wps.cn/officeDocument/2017/drawingmlCustomData" val="200" checksum="1077528236"/>
                </a:ext>
              </a:extLst>
            </a:pPr>
            <a:r>
              <a:rPr lang="zh-CN" altLang="en-US" sz="1200" dirty="0">
                <a:effectLst/>
                <a:latin typeface="Times New Roman" panose="02020603050405020304" charset="0"/>
                <a:ea typeface="微软雅黑" panose="020B0503020204020204" pitchFamily="34" charset="-122"/>
                <a:cs typeface="Times New Roman" panose="02020603050405020304" charset="0"/>
              </a:rPr>
              <a:t>Methodist reduces the cost of supply chain logistics and improves the efficiency with precise services, always aims to meet customer needs, integrates effective resources and creates a supply chain ecosystem where we share a win-win situation with our partners to enable employees, customers and enterprises to develop together and promote industry progress and social prosperity. </a:t>
            </a:r>
            <a:endParaRPr lang="zh-CN" altLang="en-US" sz="1200" dirty="0">
              <a:effectLst/>
              <a:latin typeface="Times New Roman" panose="02020603050405020304" charset="0"/>
              <a:ea typeface="微软雅黑" panose="020B0503020204020204" pitchFamily="34" charset="-122"/>
              <a:cs typeface="Times New Roman" panose="02020603050405020304" charset="0"/>
            </a:endParaRPr>
          </a:p>
        </p:txBody>
      </p:sp>
      <p:sp>
        <p:nvSpPr>
          <p:cNvPr id="65" name="TextBox 13"/>
          <p:cNvSpPr txBox="1">
            <a:spLocks noChangeArrowheads="1"/>
          </p:cNvSpPr>
          <p:nvPr/>
        </p:nvSpPr>
        <p:spPr bwMode="auto">
          <a:xfrm>
            <a:off x="7941310" y="1096010"/>
            <a:ext cx="36925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05" tIns="45553" rIns="91105" bIns="4555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indent="304800" algn="just" eaLnBrk="1" latinLnBrk="0" hangingPunct="1">
              <a:lnSpc>
                <a:spcPts val="2400"/>
              </a:lnSpc>
              <a:extLst>
                <a:ext uri="{35155182-B16C-46BC-9424-99874614C6A1}">
                  <wpsdc:indentchars xmlns:wpsdc="http://www.wps.cn/officeDocument/2017/drawingmlCustomData" val="200" checksum="1077528236"/>
                </a:ext>
              </a:extLst>
            </a:pPr>
            <a:r>
              <a:rPr lang="zh-CN" altLang="en-US" sz="1200">
                <a:effectLst/>
                <a:latin typeface="Times New Roman" panose="02020603050405020304" charset="0"/>
                <a:ea typeface="微软雅黑" panose="020B0503020204020204" pitchFamily="34" charset="-122"/>
                <a:cs typeface="Times New Roman" panose="02020603050405020304" charset="0"/>
                <a:sym typeface="+mn-ea"/>
              </a:rPr>
              <a:t>Methodist adheres to the tenet of "achieve success by observing laws", always pursues the truth of innovation for development, stays true to our original aspiration and aims to provide convenient, reliable and effective international freight transportation solutions. </a:t>
            </a:r>
            <a:endParaRPr lang="zh-CN" altLang="en-US" sz="1200" dirty="0">
              <a:solidFill>
                <a:schemeClr val="tx1">
                  <a:lumMod val="50000"/>
                  <a:lumOff val="50000"/>
                </a:schemeClr>
              </a:solidFill>
              <a:effectLst/>
              <a:latin typeface="Times New Roman" panose="02020603050405020304" charset="0"/>
              <a:ea typeface="微软雅黑" panose="020B0503020204020204" pitchFamily="34" charset="-122"/>
              <a:cs typeface="Times New Roman" panose="02020603050405020304" charset="0"/>
              <a:sym typeface="+mn-ea"/>
            </a:endParaRPr>
          </a:p>
        </p:txBody>
      </p:sp>
      <p:sp>
        <p:nvSpPr>
          <p:cNvPr id="68" name="矩形 16"/>
          <p:cNvSpPr>
            <a:spLocks noChangeArrowheads="1"/>
          </p:cNvSpPr>
          <p:nvPr/>
        </p:nvSpPr>
        <p:spPr bwMode="auto">
          <a:xfrm>
            <a:off x="8411064" y="3160426"/>
            <a:ext cx="2446533" cy="1505299"/>
          </a:xfrm>
          <a:prstGeom prst="rect">
            <a:avLst/>
          </a:prstGeom>
          <a:blipFill dpi="0" rotWithShape="1">
            <a:blip r:embed="rId2" cstate="screen"/>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105" tIns="45553" rIns="91105" bIns="45553"/>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900">
              <a:solidFill>
                <a:srgbClr val="C4261D"/>
              </a:solidFill>
              <a:latin typeface="Times New Roman" panose="02020603050405020304" charset="0"/>
              <a:cs typeface="Times New Roman" panose="02020603050405020304" charset="0"/>
            </a:endParaRPr>
          </a:p>
        </p:txBody>
      </p:sp>
      <p:sp>
        <p:nvSpPr>
          <p:cNvPr id="67" name="TextBox 15"/>
          <p:cNvSpPr txBox="1">
            <a:spLocks noChangeArrowheads="1"/>
          </p:cNvSpPr>
          <p:nvPr/>
        </p:nvSpPr>
        <p:spPr bwMode="auto">
          <a:xfrm>
            <a:off x="3045460" y="5200650"/>
            <a:ext cx="390525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05" tIns="45553" rIns="91105" bIns="4555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indent="304800" algn="just" eaLnBrk="1" latinLnBrk="0" hangingPunct="1">
              <a:lnSpc>
                <a:spcPts val="2400"/>
              </a:lnSpc>
              <a:buClrTx/>
              <a:buSzTx/>
              <a:buFontTx/>
              <a:extLst>
                <a:ext uri="{35155182-B16C-46BC-9424-99874614C6A1}">
                  <wpsdc:indentchars xmlns:wpsdc="http://www.wps.cn/officeDocument/2017/drawingmlCustomData" val="200" checksum="1077528236"/>
                </a:ext>
              </a:extLst>
            </a:pPr>
            <a:r>
              <a:rPr lang="zh-CN" altLang="en-US" sz="1200">
                <a:effectLst/>
                <a:latin typeface="Times New Roman" panose="02020603050405020304" charset="0"/>
                <a:ea typeface="微软雅黑" panose="020B0503020204020204" pitchFamily="34" charset="-122"/>
                <a:cs typeface="Times New Roman" panose="02020603050405020304" charset="0"/>
              </a:rPr>
              <a:t>Methodist is committed to winning customers' trust with the most professional service quality and the perfect service network and tries to become customers' first choice among international freight forwarding companies. We cannot only meet customers' demands, but can also be trusted by employees and investors. </a:t>
            </a:r>
            <a:endParaRPr lang="zh-CN" altLang="en-US" sz="1200">
              <a:effectLst/>
              <a:latin typeface="Times New Roman" panose="02020603050405020304" charset="0"/>
              <a:ea typeface="微软雅黑" panose="020B0503020204020204" pitchFamily="34" charset="-122"/>
              <a:cs typeface="Times New Roman" panose="02020603050405020304" charset="0"/>
            </a:endParaRPr>
          </a:p>
        </p:txBody>
      </p:sp>
      <p:sp>
        <p:nvSpPr>
          <p:cNvPr id="70" name="矩形 18"/>
          <p:cNvSpPr>
            <a:spLocks noChangeArrowheads="1"/>
          </p:cNvSpPr>
          <p:nvPr/>
        </p:nvSpPr>
        <p:spPr bwMode="auto">
          <a:xfrm>
            <a:off x="7092818" y="5200790"/>
            <a:ext cx="3160675" cy="1606926"/>
          </a:xfrm>
          <a:prstGeom prst="rect">
            <a:avLst/>
          </a:prstGeom>
          <a:blipFill dpi="0" rotWithShape="1">
            <a:blip r:embed="rId3" cstate="screen"/>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105" tIns="45553" rIns="91105" bIns="45553"/>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900">
              <a:solidFill>
                <a:srgbClr val="C4261D"/>
              </a:solidFill>
              <a:latin typeface="Times New Roman" panose="02020603050405020304" charset="0"/>
              <a:cs typeface="Times New Roman" panose="02020603050405020304" charset="0"/>
            </a:endParaRPr>
          </a:p>
        </p:txBody>
      </p:sp>
      <p:pic>
        <p:nvPicPr>
          <p:cNvPr id="7" name="图片 1" descr="微信图片_20210409132158"/>
          <p:cNvPicPr>
            <a:picLocks noChangeAspect="1"/>
          </p:cNvPicPr>
          <p:nvPr/>
        </p:nvPicPr>
        <p:blipFill>
          <a:blip r:embed="rId4">
            <a:clrChange>
              <a:clrFrom>
                <a:srgbClr val="FFFFFF"/>
              </a:clrFrom>
              <a:clrTo>
                <a:srgbClr val="FFFFFF">
                  <a:alpha val="0"/>
                </a:srgbClr>
              </a:clrTo>
            </a:clrChange>
          </a:blip>
          <a:srcRect l="10522" t="29892" r="13202" b="44775"/>
          <a:stretch>
            <a:fillRect/>
          </a:stretch>
        </p:blipFill>
        <p:spPr>
          <a:xfrm>
            <a:off x="165100" y="5704840"/>
            <a:ext cx="2391410" cy="138049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randombar(horizontal)">
                                      <p:cBhvr>
                                        <p:cTn id="7" dur="500"/>
                                        <p:tgtEl>
                                          <p:spTgt spid="6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up)">
                                      <p:cBhvr>
                                        <p:cTn id="11" dur="500"/>
                                        <p:tgtEl>
                                          <p:spTgt spid="6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randombar(horizontal)">
                                      <p:cBhvr>
                                        <p:cTn id="19" dur="500"/>
                                        <p:tgtEl>
                                          <p:spTgt spid="6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up)">
                                      <p:cBhvr>
                                        <p:cTn id="23" dur="500"/>
                                        <p:tgtEl>
                                          <p:spTgt spid="67"/>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randombar(horizontal)">
                                      <p:cBhvr>
                                        <p:cTn id="2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bldLvl="0" animBg="1" autoUpdateAnimBg="0"/>
      <p:bldP spid="63" grpId="0" autoUpdateAnimBg="0"/>
      <p:bldP spid="65" grpId="0" autoUpdateAnimBg="0"/>
      <p:bldP spid="68" grpId="0" bldLvl="0" animBg="1" autoUpdateAnimBg="0"/>
      <p:bldP spid="67" grpId="0" autoUpdateAnimBg="0"/>
      <p:bldP spid="70" grpId="0" bldLvl="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grpSp>
        <p:nvGrpSpPr>
          <p:cNvPr id="32" name="组合 31"/>
          <p:cNvGrpSpPr/>
          <p:nvPr/>
        </p:nvGrpSpPr>
        <p:grpSpPr>
          <a:xfrm>
            <a:off x="157480" y="133350"/>
            <a:ext cx="6056630" cy="930910"/>
            <a:chOff x="248" y="210"/>
            <a:chExt cx="9538" cy="1466"/>
          </a:xfrm>
        </p:grpSpPr>
        <p:sp>
          <p:nvSpPr>
            <p:cNvPr id="33" name="矩形 10"/>
            <p:cNvSpPr/>
            <p:nvPr/>
          </p:nvSpPr>
          <p:spPr>
            <a:xfrm>
              <a:off x="1916" y="551"/>
              <a:ext cx="7870" cy="981"/>
            </a:xfrm>
            <a:prstGeom prst="rect">
              <a:avLst/>
            </a:prstGeom>
            <a:solidFill>
              <a:srgbClr val="EA5514"/>
            </a:solidFill>
            <a:ln w="9525">
              <a:noFill/>
            </a:ln>
          </p:spPr>
          <p:txBody>
            <a:bodyPr anchor="ctr" anchorCtr="0"/>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endParaRPr>
            </a:p>
          </p:txBody>
        </p:sp>
        <p:sp>
          <p:nvSpPr>
            <p:cNvPr id="34" name="Freeform 6"/>
            <p:cNvSpPr/>
            <p:nvPr/>
          </p:nvSpPr>
          <p:spPr>
            <a:xfrm>
              <a:off x="248" y="210"/>
              <a:ext cx="2370" cy="1467"/>
            </a:xfrm>
            <a:custGeom>
              <a:avLst/>
              <a:gdLst/>
              <a:ahLst/>
              <a:cxnLst>
                <a:cxn ang="0">
                  <a:pos x="2147483647" y="0"/>
                </a:cxn>
                <a:cxn ang="0">
                  <a:pos x="2147483647" y="0"/>
                </a:cxn>
                <a:cxn ang="0">
                  <a:pos x="2147483647" y="2147483647"/>
                </a:cxn>
                <a:cxn ang="0">
                  <a:pos x="0" y="2147483647"/>
                </a:cxn>
                <a:cxn ang="0">
                  <a:pos x="2147483647" y="0"/>
                </a:cxn>
              </a:cxnLst>
              <a:rect l="0" t="0" r="0" b="0"/>
              <a:pathLst>
                <a:path w="1535" h="907">
                  <a:moveTo>
                    <a:pt x="7" y="0"/>
                  </a:moveTo>
                  <a:lnTo>
                    <a:pt x="1535" y="0"/>
                  </a:lnTo>
                  <a:lnTo>
                    <a:pt x="1218" y="907"/>
                  </a:lnTo>
                  <a:lnTo>
                    <a:pt x="0" y="907"/>
                  </a:lnTo>
                  <a:lnTo>
                    <a:pt x="7" y="0"/>
                  </a:lnTo>
                  <a:close/>
                </a:path>
              </a:pathLst>
            </a:custGeom>
            <a:solidFill>
              <a:srgbClr val="EA5514"/>
            </a:solidFill>
            <a:ln w="9525">
              <a:noFill/>
            </a:ln>
            <a:effectLst>
              <a:outerShdw dist="63500" dir="2699999" sx="100999" sy="100999" algn="tl" rotWithShape="0">
                <a:srgbClr val="0D0D0D">
                  <a:alpha val="39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5" name="Freeform 14"/>
            <p:cNvSpPr>
              <a:spLocks noEditPoints="1"/>
            </p:cNvSpPr>
            <p:nvPr/>
          </p:nvSpPr>
          <p:spPr>
            <a:xfrm>
              <a:off x="847" y="380"/>
              <a:ext cx="1069" cy="104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145" h="1145">
                  <a:moveTo>
                    <a:pt x="1084" y="509"/>
                  </a:moveTo>
                  <a:cubicBezTo>
                    <a:pt x="1051" y="509"/>
                    <a:pt x="1024" y="536"/>
                    <a:pt x="1024" y="569"/>
                  </a:cubicBezTo>
                  <a:cubicBezTo>
                    <a:pt x="1024" y="603"/>
                    <a:pt x="1051" y="630"/>
                    <a:pt x="1084" y="630"/>
                  </a:cubicBezTo>
                  <a:cubicBezTo>
                    <a:pt x="1117" y="630"/>
                    <a:pt x="1145" y="603"/>
                    <a:pt x="1145" y="569"/>
                  </a:cubicBezTo>
                  <a:cubicBezTo>
                    <a:pt x="1145" y="536"/>
                    <a:pt x="1117" y="509"/>
                    <a:pt x="1084" y="509"/>
                  </a:cubicBezTo>
                  <a:close/>
                  <a:moveTo>
                    <a:pt x="824" y="762"/>
                  </a:moveTo>
                  <a:cubicBezTo>
                    <a:pt x="791" y="762"/>
                    <a:pt x="764" y="789"/>
                    <a:pt x="764" y="822"/>
                  </a:cubicBezTo>
                  <a:cubicBezTo>
                    <a:pt x="764" y="856"/>
                    <a:pt x="791" y="883"/>
                    <a:pt x="824" y="883"/>
                  </a:cubicBezTo>
                  <a:cubicBezTo>
                    <a:pt x="858" y="883"/>
                    <a:pt x="885" y="856"/>
                    <a:pt x="885" y="822"/>
                  </a:cubicBezTo>
                  <a:cubicBezTo>
                    <a:pt x="885" y="789"/>
                    <a:pt x="858" y="762"/>
                    <a:pt x="824" y="762"/>
                  </a:cubicBezTo>
                  <a:close/>
                  <a:moveTo>
                    <a:pt x="545" y="325"/>
                  </a:moveTo>
                  <a:cubicBezTo>
                    <a:pt x="479" y="323"/>
                    <a:pt x="416" y="314"/>
                    <a:pt x="358" y="298"/>
                  </a:cubicBezTo>
                  <a:cubicBezTo>
                    <a:pt x="384" y="226"/>
                    <a:pt x="421" y="168"/>
                    <a:pt x="463" y="130"/>
                  </a:cubicBezTo>
                  <a:cubicBezTo>
                    <a:pt x="490" y="124"/>
                    <a:pt x="517" y="120"/>
                    <a:pt x="545" y="118"/>
                  </a:cubicBezTo>
                  <a:lnTo>
                    <a:pt x="545" y="325"/>
                  </a:lnTo>
                  <a:close/>
                  <a:moveTo>
                    <a:pt x="545" y="1027"/>
                  </a:moveTo>
                  <a:cubicBezTo>
                    <a:pt x="517" y="1025"/>
                    <a:pt x="490" y="1021"/>
                    <a:pt x="463" y="1014"/>
                  </a:cubicBezTo>
                  <a:cubicBezTo>
                    <a:pt x="420" y="976"/>
                    <a:pt x="383" y="917"/>
                    <a:pt x="356" y="843"/>
                  </a:cubicBezTo>
                  <a:cubicBezTo>
                    <a:pt x="415" y="827"/>
                    <a:pt x="479" y="818"/>
                    <a:pt x="545" y="816"/>
                  </a:cubicBezTo>
                  <a:lnTo>
                    <a:pt x="545" y="1027"/>
                  </a:lnTo>
                  <a:close/>
                  <a:moveTo>
                    <a:pt x="242" y="886"/>
                  </a:moveTo>
                  <a:cubicBezTo>
                    <a:pt x="262" y="876"/>
                    <a:pt x="283" y="867"/>
                    <a:pt x="305" y="859"/>
                  </a:cubicBezTo>
                  <a:cubicBezTo>
                    <a:pt x="321" y="903"/>
                    <a:pt x="340" y="942"/>
                    <a:pt x="362" y="976"/>
                  </a:cubicBezTo>
                  <a:cubicBezTo>
                    <a:pt x="317" y="953"/>
                    <a:pt x="277" y="922"/>
                    <a:pt x="242" y="886"/>
                  </a:cubicBezTo>
                  <a:close/>
                  <a:moveTo>
                    <a:pt x="1017" y="660"/>
                  </a:moveTo>
                  <a:cubicBezTo>
                    <a:pt x="1004" y="728"/>
                    <a:pt x="975" y="791"/>
                    <a:pt x="935" y="845"/>
                  </a:cubicBezTo>
                  <a:cubicBezTo>
                    <a:pt x="935" y="845"/>
                    <a:pt x="935" y="845"/>
                    <a:pt x="935" y="845"/>
                  </a:cubicBezTo>
                  <a:cubicBezTo>
                    <a:pt x="926" y="888"/>
                    <a:pt x="892" y="923"/>
                    <a:pt x="848" y="933"/>
                  </a:cubicBezTo>
                  <a:cubicBezTo>
                    <a:pt x="827" y="949"/>
                    <a:pt x="805" y="963"/>
                    <a:pt x="781" y="976"/>
                  </a:cubicBezTo>
                  <a:cubicBezTo>
                    <a:pt x="789" y="963"/>
                    <a:pt x="797" y="948"/>
                    <a:pt x="805" y="933"/>
                  </a:cubicBezTo>
                  <a:cubicBezTo>
                    <a:pt x="787" y="930"/>
                    <a:pt x="770" y="923"/>
                    <a:pt x="756" y="912"/>
                  </a:cubicBezTo>
                  <a:cubicBezTo>
                    <a:pt x="734" y="954"/>
                    <a:pt x="708" y="989"/>
                    <a:pt x="679" y="1014"/>
                  </a:cubicBezTo>
                  <a:cubicBezTo>
                    <a:pt x="653" y="1021"/>
                    <a:pt x="625" y="1025"/>
                    <a:pt x="597" y="1027"/>
                  </a:cubicBezTo>
                  <a:lnTo>
                    <a:pt x="597" y="816"/>
                  </a:lnTo>
                  <a:cubicBezTo>
                    <a:pt x="637" y="817"/>
                    <a:pt x="675" y="821"/>
                    <a:pt x="712" y="827"/>
                  </a:cubicBezTo>
                  <a:cubicBezTo>
                    <a:pt x="712" y="826"/>
                    <a:pt x="712" y="824"/>
                    <a:pt x="712" y="822"/>
                  </a:cubicBezTo>
                  <a:cubicBezTo>
                    <a:pt x="712" y="806"/>
                    <a:pt x="715" y="790"/>
                    <a:pt x="722" y="776"/>
                  </a:cubicBezTo>
                  <a:cubicBezTo>
                    <a:pt x="682" y="769"/>
                    <a:pt x="640" y="765"/>
                    <a:pt x="597" y="764"/>
                  </a:cubicBezTo>
                  <a:lnTo>
                    <a:pt x="597" y="598"/>
                  </a:lnTo>
                  <a:lnTo>
                    <a:pt x="831" y="598"/>
                  </a:lnTo>
                  <a:cubicBezTo>
                    <a:pt x="830" y="637"/>
                    <a:pt x="826" y="674"/>
                    <a:pt x="820" y="710"/>
                  </a:cubicBezTo>
                  <a:cubicBezTo>
                    <a:pt x="822" y="710"/>
                    <a:pt x="823" y="709"/>
                    <a:pt x="824" y="709"/>
                  </a:cubicBezTo>
                  <a:cubicBezTo>
                    <a:pt x="842" y="709"/>
                    <a:pt x="858" y="713"/>
                    <a:pt x="872" y="720"/>
                  </a:cubicBezTo>
                  <a:cubicBezTo>
                    <a:pt x="878" y="681"/>
                    <a:pt x="882" y="641"/>
                    <a:pt x="883" y="598"/>
                  </a:cubicBezTo>
                  <a:lnTo>
                    <a:pt x="975" y="598"/>
                  </a:lnTo>
                  <a:cubicBezTo>
                    <a:pt x="973" y="589"/>
                    <a:pt x="971" y="579"/>
                    <a:pt x="971" y="569"/>
                  </a:cubicBezTo>
                  <a:cubicBezTo>
                    <a:pt x="971" y="561"/>
                    <a:pt x="972" y="554"/>
                    <a:pt x="974" y="546"/>
                  </a:cubicBezTo>
                  <a:lnTo>
                    <a:pt x="883" y="546"/>
                  </a:lnTo>
                  <a:cubicBezTo>
                    <a:pt x="882" y="500"/>
                    <a:pt x="878" y="455"/>
                    <a:pt x="870" y="413"/>
                  </a:cubicBezTo>
                  <a:cubicBezTo>
                    <a:pt x="855" y="421"/>
                    <a:pt x="837" y="425"/>
                    <a:pt x="819" y="425"/>
                  </a:cubicBezTo>
                  <a:cubicBezTo>
                    <a:pt x="826" y="464"/>
                    <a:pt x="830" y="504"/>
                    <a:pt x="831" y="546"/>
                  </a:cubicBezTo>
                  <a:lnTo>
                    <a:pt x="597" y="546"/>
                  </a:lnTo>
                  <a:lnTo>
                    <a:pt x="597" y="377"/>
                  </a:lnTo>
                  <a:cubicBezTo>
                    <a:pt x="639" y="376"/>
                    <a:pt x="680" y="372"/>
                    <a:pt x="719" y="365"/>
                  </a:cubicBezTo>
                  <a:cubicBezTo>
                    <a:pt x="711" y="350"/>
                    <a:pt x="707" y="333"/>
                    <a:pt x="706" y="314"/>
                  </a:cubicBezTo>
                  <a:cubicBezTo>
                    <a:pt x="671" y="320"/>
                    <a:pt x="635" y="323"/>
                    <a:pt x="597" y="325"/>
                  </a:cubicBezTo>
                  <a:lnTo>
                    <a:pt x="597" y="118"/>
                  </a:lnTo>
                  <a:cubicBezTo>
                    <a:pt x="625" y="120"/>
                    <a:pt x="653" y="124"/>
                    <a:pt x="679" y="130"/>
                  </a:cubicBezTo>
                  <a:cubicBezTo>
                    <a:pt x="706" y="154"/>
                    <a:pt x="730" y="185"/>
                    <a:pt x="751" y="223"/>
                  </a:cubicBezTo>
                  <a:cubicBezTo>
                    <a:pt x="765" y="212"/>
                    <a:pt x="782" y="204"/>
                    <a:pt x="800" y="201"/>
                  </a:cubicBezTo>
                  <a:cubicBezTo>
                    <a:pt x="794" y="190"/>
                    <a:pt x="787" y="179"/>
                    <a:pt x="781" y="169"/>
                  </a:cubicBezTo>
                  <a:cubicBezTo>
                    <a:pt x="799" y="178"/>
                    <a:pt x="816" y="189"/>
                    <a:pt x="832" y="200"/>
                  </a:cubicBezTo>
                  <a:cubicBezTo>
                    <a:pt x="883" y="206"/>
                    <a:pt x="924" y="247"/>
                    <a:pt x="931" y="298"/>
                  </a:cubicBezTo>
                  <a:cubicBezTo>
                    <a:pt x="931" y="298"/>
                    <a:pt x="932" y="298"/>
                    <a:pt x="933" y="297"/>
                  </a:cubicBezTo>
                  <a:cubicBezTo>
                    <a:pt x="973" y="350"/>
                    <a:pt x="1002" y="412"/>
                    <a:pt x="1016" y="480"/>
                  </a:cubicBezTo>
                  <a:cubicBezTo>
                    <a:pt x="1035" y="465"/>
                    <a:pt x="1059" y="456"/>
                    <a:pt x="1084" y="456"/>
                  </a:cubicBezTo>
                  <a:cubicBezTo>
                    <a:pt x="1102" y="456"/>
                    <a:pt x="1118" y="461"/>
                    <a:pt x="1133" y="468"/>
                  </a:cubicBezTo>
                  <a:cubicBezTo>
                    <a:pt x="1084" y="202"/>
                    <a:pt x="851" y="0"/>
                    <a:pt x="571" y="0"/>
                  </a:cubicBezTo>
                  <a:cubicBezTo>
                    <a:pt x="432" y="0"/>
                    <a:pt x="304" y="50"/>
                    <a:pt x="205" y="133"/>
                  </a:cubicBezTo>
                  <a:cubicBezTo>
                    <a:pt x="246" y="143"/>
                    <a:pt x="279" y="176"/>
                    <a:pt x="289" y="217"/>
                  </a:cubicBezTo>
                  <a:cubicBezTo>
                    <a:pt x="311" y="199"/>
                    <a:pt x="336" y="182"/>
                    <a:pt x="362" y="169"/>
                  </a:cubicBezTo>
                  <a:cubicBezTo>
                    <a:pt x="341" y="202"/>
                    <a:pt x="322" y="240"/>
                    <a:pt x="307" y="282"/>
                  </a:cubicBezTo>
                  <a:cubicBezTo>
                    <a:pt x="300" y="280"/>
                    <a:pt x="294" y="277"/>
                    <a:pt x="287" y="275"/>
                  </a:cubicBezTo>
                  <a:cubicBezTo>
                    <a:pt x="282" y="292"/>
                    <a:pt x="273" y="308"/>
                    <a:pt x="261" y="320"/>
                  </a:cubicBezTo>
                  <a:cubicBezTo>
                    <a:pt x="271" y="324"/>
                    <a:pt x="280" y="328"/>
                    <a:pt x="291" y="332"/>
                  </a:cubicBezTo>
                  <a:cubicBezTo>
                    <a:pt x="279" y="372"/>
                    <a:pt x="271" y="416"/>
                    <a:pt x="265" y="461"/>
                  </a:cubicBezTo>
                  <a:cubicBezTo>
                    <a:pt x="272" y="460"/>
                    <a:pt x="279" y="459"/>
                    <a:pt x="286" y="459"/>
                  </a:cubicBezTo>
                  <a:cubicBezTo>
                    <a:pt x="297" y="459"/>
                    <a:pt x="308" y="461"/>
                    <a:pt x="318" y="464"/>
                  </a:cubicBezTo>
                  <a:cubicBezTo>
                    <a:pt x="323" y="423"/>
                    <a:pt x="331" y="384"/>
                    <a:pt x="342" y="348"/>
                  </a:cubicBezTo>
                  <a:cubicBezTo>
                    <a:pt x="405" y="365"/>
                    <a:pt x="474" y="375"/>
                    <a:pt x="545" y="377"/>
                  </a:cubicBezTo>
                  <a:lnTo>
                    <a:pt x="545" y="546"/>
                  </a:lnTo>
                  <a:lnTo>
                    <a:pt x="395" y="546"/>
                  </a:lnTo>
                  <a:cubicBezTo>
                    <a:pt x="397" y="555"/>
                    <a:pt x="398" y="563"/>
                    <a:pt x="398" y="572"/>
                  </a:cubicBezTo>
                  <a:cubicBezTo>
                    <a:pt x="398" y="581"/>
                    <a:pt x="397" y="590"/>
                    <a:pt x="395" y="598"/>
                  </a:cubicBezTo>
                  <a:lnTo>
                    <a:pt x="545" y="598"/>
                  </a:lnTo>
                  <a:lnTo>
                    <a:pt x="545" y="764"/>
                  </a:lnTo>
                  <a:cubicBezTo>
                    <a:pt x="474" y="766"/>
                    <a:pt x="404" y="776"/>
                    <a:pt x="341" y="793"/>
                  </a:cubicBezTo>
                  <a:cubicBezTo>
                    <a:pt x="331" y="758"/>
                    <a:pt x="323" y="720"/>
                    <a:pt x="318" y="680"/>
                  </a:cubicBezTo>
                  <a:cubicBezTo>
                    <a:pt x="308" y="683"/>
                    <a:pt x="297" y="685"/>
                    <a:pt x="286" y="685"/>
                  </a:cubicBezTo>
                  <a:cubicBezTo>
                    <a:pt x="279" y="685"/>
                    <a:pt x="272" y="684"/>
                    <a:pt x="265" y="683"/>
                  </a:cubicBezTo>
                  <a:cubicBezTo>
                    <a:pt x="271" y="727"/>
                    <a:pt x="279" y="770"/>
                    <a:pt x="290" y="809"/>
                  </a:cubicBezTo>
                  <a:cubicBezTo>
                    <a:pt x="261" y="819"/>
                    <a:pt x="233" y="831"/>
                    <a:pt x="208" y="845"/>
                  </a:cubicBezTo>
                  <a:cubicBezTo>
                    <a:pt x="156" y="775"/>
                    <a:pt x="123" y="690"/>
                    <a:pt x="118" y="598"/>
                  </a:cubicBezTo>
                  <a:lnTo>
                    <a:pt x="176" y="598"/>
                  </a:lnTo>
                  <a:cubicBezTo>
                    <a:pt x="174" y="590"/>
                    <a:pt x="173" y="581"/>
                    <a:pt x="173" y="572"/>
                  </a:cubicBezTo>
                  <a:cubicBezTo>
                    <a:pt x="173" y="563"/>
                    <a:pt x="174" y="555"/>
                    <a:pt x="176" y="546"/>
                  </a:cubicBezTo>
                  <a:lnTo>
                    <a:pt x="118" y="546"/>
                  </a:lnTo>
                  <a:cubicBezTo>
                    <a:pt x="122" y="478"/>
                    <a:pt x="141" y="413"/>
                    <a:pt x="172" y="356"/>
                  </a:cubicBezTo>
                  <a:cubicBezTo>
                    <a:pt x="129" y="353"/>
                    <a:pt x="92" y="326"/>
                    <a:pt x="76" y="288"/>
                  </a:cubicBezTo>
                  <a:cubicBezTo>
                    <a:pt x="27" y="372"/>
                    <a:pt x="0" y="469"/>
                    <a:pt x="0" y="572"/>
                  </a:cubicBezTo>
                  <a:cubicBezTo>
                    <a:pt x="0" y="888"/>
                    <a:pt x="256" y="1145"/>
                    <a:pt x="571" y="1145"/>
                  </a:cubicBezTo>
                  <a:cubicBezTo>
                    <a:pt x="853" y="1145"/>
                    <a:pt x="1088" y="939"/>
                    <a:pt x="1135" y="670"/>
                  </a:cubicBezTo>
                  <a:cubicBezTo>
                    <a:pt x="1119" y="678"/>
                    <a:pt x="1102" y="682"/>
                    <a:pt x="1084" y="682"/>
                  </a:cubicBezTo>
                  <a:cubicBezTo>
                    <a:pt x="1059" y="682"/>
                    <a:pt x="1036" y="674"/>
                    <a:pt x="1017" y="660"/>
                  </a:cubicBezTo>
                  <a:close/>
                  <a:moveTo>
                    <a:pt x="758" y="312"/>
                  </a:moveTo>
                  <a:cubicBezTo>
                    <a:pt x="758" y="346"/>
                    <a:pt x="785" y="373"/>
                    <a:pt x="819" y="373"/>
                  </a:cubicBezTo>
                  <a:cubicBezTo>
                    <a:pt x="852" y="373"/>
                    <a:pt x="879" y="346"/>
                    <a:pt x="879" y="312"/>
                  </a:cubicBezTo>
                  <a:cubicBezTo>
                    <a:pt x="879" y="279"/>
                    <a:pt x="852" y="252"/>
                    <a:pt x="819" y="252"/>
                  </a:cubicBezTo>
                  <a:cubicBezTo>
                    <a:pt x="785" y="252"/>
                    <a:pt x="758" y="279"/>
                    <a:pt x="758" y="312"/>
                  </a:cubicBezTo>
                  <a:close/>
                  <a:moveTo>
                    <a:pt x="179" y="304"/>
                  </a:moveTo>
                  <a:cubicBezTo>
                    <a:pt x="213" y="304"/>
                    <a:pt x="240" y="277"/>
                    <a:pt x="240" y="243"/>
                  </a:cubicBezTo>
                  <a:cubicBezTo>
                    <a:pt x="240" y="210"/>
                    <a:pt x="213" y="183"/>
                    <a:pt x="179" y="183"/>
                  </a:cubicBezTo>
                  <a:cubicBezTo>
                    <a:pt x="146" y="183"/>
                    <a:pt x="119" y="210"/>
                    <a:pt x="119" y="243"/>
                  </a:cubicBezTo>
                  <a:cubicBezTo>
                    <a:pt x="119" y="277"/>
                    <a:pt x="146" y="304"/>
                    <a:pt x="179" y="304"/>
                  </a:cubicBezTo>
                  <a:close/>
                  <a:moveTo>
                    <a:pt x="286" y="633"/>
                  </a:moveTo>
                  <a:cubicBezTo>
                    <a:pt x="319" y="633"/>
                    <a:pt x="346" y="606"/>
                    <a:pt x="346" y="572"/>
                  </a:cubicBezTo>
                  <a:cubicBezTo>
                    <a:pt x="346" y="539"/>
                    <a:pt x="319" y="512"/>
                    <a:pt x="286" y="512"/>
                  </a:cubicBezTo>
                  <a:cubicBezTo>
                    <a:pt x="252" y="512"/>
                    <a:pt x="225" y="539"/>
                    <a:pt x="225" y="572"/>
                  </a:cubicBezTo>
                  <a:cubicBezTo>
                    <a:pt x="225" y="606"/>
                    <a:pt x="252" y="633"/>
                    <a:pt x="286" y="633"/>
                  </a:cubicBezTo>
                  <a:close/>
                </a:path>
              </a:pathLst>
            </a:custGeom>
            <a:solidFill>
              <a:sysClr val="window" lastClr="FFFFFF">
                <a:alpha val="100000"/>
              </a:sysClr>
            </a:solidFill>
            <a:ln w="9525">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37" name="文本框 13"/>
          <p:cNvSpPr txBox="1"/>
          <p:nvPr/>
        </p:nvSpPr>
        <p:spPr>
          <a:xfrm>
            <a:off x="1662430" y="349885"/>
            <a:ext cx="4268470" cy="706755"/>
          </a:xfrm>
          <a:prstGeom prst="rect">
            <a:avLst/>
          </a:prstGeom>
          <a:noFill/>
          <a:ln w="9525">
            <a:noFill/>
          </a:ln>
        </p:spPr>
        <p:txBody>
          <a:bodyPr wrap="square">
            <a:spAutoFit/>
          </a:bodyPr>
          <a:lstStyle/>
          <a:p>
            <a:r>
              <a:rPr lang="zh-CN" altLang="en-US" sz="2400" b="1" dirty="0">
                <a:solidFill>
                  <a:prstClr val="white"/>
                </a:solidFill>
                <a:latin typeface="Times New Roman" panose="02020603050405020304" charset="0"/>
                <a:ea typeface="微软雅黑" panose="020B0503020204020204" pitchFamily="34" charset="-122"/>
                <a:cs typeface="Times New Roman" panose="02020603050405020304" charset="0"/>
              </a:rPr>
              <a:t>Company Qualification </a:t>
            </a:r>
            <a:endParaRPr lang="zh-CN" altLang="en-US" sz="1600" b="1" dirty="0">
              <a:solidFill>
                <a:prstClr val="white"/>
              </a:solidFill>
              <a:latin typeface="Times New Roman" panose="02020603050405020304" charset="0"/>
              <a:cs typeface="Times New Roman" panose="02020603050405020304" charset="0"/>
            </a:endParaRPr>
          </a:p>
          <a:p>
            <a:endParaRPr lang="zh-CN" altLang="en-US" sz="1600" b="1" dirty="0">
              <a:solidFill>
                <a:prstClr val="white"/>
              </a:solidFill>
              <a:latin typeface="Times New Roman" panose="02020603050405020304" charset="0"/>
              <a:cs typeface="Times New Roman" panose="02020603050405020304" charset="0"/>
            </a:endParaRPr>
          </a:p>
        </p:txBody>
      </p:sp>
      <p:pic>
        <p:nvPicPr>
          <p:cNvPr id="39" name="图片 1" descr="微信图片_20210409132158"/>
          <p:cNvPicPr>
            <a:picLocks noChangeAspect="1"/>
          </p:cNvPicPr>
          <p:nvPr/>
        </p:nvPicPr>
        <p:blipFill>
          <a:blip r:embed="rId1">
            <a:clrChange>
              <a:clrFrom>
                <a:srgbClr val="FFFFFF"/>
              </a:clrFrom>
              <a:clrTo>
                <a:srgbClr val="FFFFFF">
                  <a:alpha val="0"/>
                </a:srgbClr>
              </a:clrTo>
            </a:clrChange>
          </a:blip>
          <a:srcRect l="10522" t="29892" r="13202" b="44775"/>
          <a:stretch>
            <a:fillRect/>
          </a:stretch>
        </p:blipFill>
        <p:spPr>
          <a:xfrm>
            <a:off x="79375" y="5758180"/>
            <a:ext cx="2391410" cy="1380490"/>
          </a:xfrm>
          <a:prstGeom prst="rect">
            <a:avLst/>
          </a:prstGeom>
          <a:noFill/>
          <a:ln w="9525">
            <a:noFill/>
          </a:ln>
        </p:spPr>
      </p:pic>
      <p:grpSp>
        <p:nvGrpSpPr>
          <p:cNvPr id="6" name="组合 5"/>
          <p:cNvGrpSpPr/>
          <p:nvPr/>
        </p:nvGrpSpPr>
        <p:grpSpPr>
          <a:xfrm>
            <a:off x="1863725" y="1541780"/>
            <a:ext cx="9591040" cy="4485640"/>
            <a:chOff x="594700" y="1373194"/>
            <a:chExt cx="9130996" cy="4036342"/>
          </a:xfrm>
        </p:grpSpPr>
        <p:sp>
          <p:nvSpPr>
            <p:cNvPr id="43" name="矩形 42"/>
            <p:cNvSpPr/>
            <p:nvPr/>
          </p:nvSpPr>
          <p:spPr>
            <a:xfrm>
              <a:off x="2939594" y="1373194"/>
              <a:ext cx="2114528" cy="191373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3187" tIns="61593" rIns="123187" bIns="61593" rtlCol="0" anchor="ctr"/>
            <a:lstStyle/>
            <a:p>
              <a:pPr algn="ctr" defTabSz="963930"/>
              <a:endParaRPr lang="zh-CN" altLang="en-US" sz="1900">
                <a:solidFill>
                  <a:prstClr val="white"/>
                </a:solidFill>
                <a:latin typeface="Calibri" panose="020F0502020204030204"/>
                <a:ea typeface="微软雅黑" panose="020B0503020204020204" pitchFamily="34" charset="-122"/>
              </a:endParaRPr>
            </a:p>
          </p:txBody>
        </p:sp>
        <p:sp>
          <p:nvSpPr>
            <p:cNvPr id="42" name="矩形 41"/>
            <p:cNvSpPr/>
            <p:nvPr/>
          </p:nvSpPr>
          <p:spPr>
            <a:xfrm>
              <a:off x="594700" y="1373195"/>
              <a:ext cx="2114528" cy="191373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3187" tIns="61593" rIns="123187" bIns="61593" rtlCol="0" anchor="ctr"/>
            <a:lstStyle/>
            <a:p>
              <a:pPr algn="ctr" defTabSz="963930"/>
              <a:endParaRPr lang="zh-CN" altLang="en-US" sz="1900">
                <a:solidFill>
                  <a:prstClr val="white"/>
                </a:solidFill>
                <a:latin typeface="Calibri" panose="020F0502020204030204"/>
                <a:ea typeface="微软雅黑" panose="020B0503020204020204" pitchFamily="34" charset="-122"/>
              </a:endParaRPr>
            </a:p>
          </p:txBody>
        </p:sp>
        <p:sp>
          <p:nvSpPr>
            <p:cNvPr id="45" name="矩形 44"/>
            <p:cNvSpPr/>
            <p:nvPr/>
          </p:nvSpPr>
          <p:spPr>
            <a:xfrm>
              <a:off x="594700" y="3495803"/>
              <a:ext cx="2114528" cy="191373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3187" tIns="61593" rIns="123187" bIns="61593" rtlCol="0" anchor="ctr"/>
            <a:lstStyle/>
            <a:p>
              <a:pPr algn="ctr" defTabSz="963930"/>
              <a:endParaRPr lang="zh-CN" altLang="en-US" sz="1900" dirty="0">
                <a:solidFill>
                  <a:prstClr val="white"/>
                </a:solidFill>
                <a:latin typeface="Calibri" panose="020F0502020204030204"/>
                <a:ea typeface="微软雅黑" panose="020B0503020204020204" pitchFamily="34" charset="-122"/>
              </a:endParaRPr>
            </a:p>
          </p:txBody>
        </p:sp>
        <p:sp>
          <p:nvSpPr>
            <p:cNvPr id="46" name="矩形 45"/>
            <p:cNvSpPr/>
            <p:nvPr/>
          </p:nvSpPr>
          <p:spPr>
            <a:xfrm>
              <a:off x="2926163" y="3495803"/>
              <a:ext cx="2114528" cy="1913733"/>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3187" tIns="61593" rIns="123187" bIns="61593" rtlCol="0" anchor="ctr"/>
            <a:lstStyle/>
            <a:p>
              <a:pPr algn="ctr" defTabSz="963930"/>
              <a:endParaRPr lang="zh-CN" altLang="en-US" sz="1900">
                <a:solidFill>
                  <a:prstClr val="white"/>
                </a:solidFill>
                <a:latin typeface="Calibri" panose="020F0502020204030204"/>
                <a:ea typeface="微软雅黑" panose="020B0503020204020204" pitchFamily="34" charset="-122"/>
              </a:endParaRPr>
            </a:p>
          </p:txBody>
        </p:sp>
        <p:sp>
          <p:nvSpPr>
            <p:cNvPr id="44" name="矩形 43"/>
            <p:cNvSpPr/>
            <p:nvPr/>
          </p:nvSpPr>
          <p:spPr>
            <a:xfrm>
              <a:off x="5284488" y="1373195"/>
              <a:ext cx="2114528" cy="1913733"/>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3187" tIns="61593" rIns="123187" bIns="61593" rtlCol="0" anchor="ctr"/>
            <a:lstStyle/>
            <a:p>
              <a:pPr algn="ctr" defTabSz="963930"/>
              <a:endParaRPr lang="zh-CN" altLang="en-US" sz="1900">
                <a:solidFill>
                  <a:prstClr val="white"/>
                </a:solidFill>
                <a:latin typeface="Calibri" panose="020F0502020204030204"/>
                <a:ea typeface="微软雅黑" panose="020B0503020204020204" pitchFamily="34" charset="-122"/>
              </a:endParaRPr>
            </a:p>
          </p:txBody>
        </p:sp>
        <p:sp>
          <p:nvSpPr>
            <p:cNvPr id="47" name="矩形 46"/>
            <p:cNvSpPr/>
            <p:nvPr/>
          </p:nvSpPr>
          <p:spPr>
            <a:xfrm>
              <a:off x="5284488" y="3495803"/>
              <a:ext cx="2114528" cy="1913733"/>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3187" tIns="61593" rIns="123187" bIns="61593" rtlCol="0" anchor="ctr"/>
            <a:lstStyle/>
            <a:p>
              <a:pPr algn="ctr" defTabSz="963930"/>
              <a:endParaRPr lang="zh-CN" altLang="en-US" sz="1900">
                <a:solidFill>
                  <a:prstClr val="white"/>
                </a:solidFill>
                <a:latin typeface="Calibri" panose="020F0502020204030204"/>
                <a:ea typeface="微软雅黑" panose="020B0503020204020204" pitchFamily="34" charset="-122"/>
              </a:endParaRPr>
            </a:p>
          </p:txBody>
        </p:sp>
        <p:sp>
          <p:nvSpPr>
            <p:cNvPr id="41" name="矩形 40"/>
            <p:cNvSpPr/>
            <p:nvPr/>
          </p:nvSpPr>
          <p:spPr>
            <a:xfrm>
              <a:off x="7611168" y="1373195"/>
              <a:ext cx="2114528" cy="1913733"/>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3187" tIns="61593" rIns="123187" bIns="61593" rtlCol="0" anchor="ctr"/>
            <a:lstStyle/>
            <a:p>
              <a:pPr algn="ctr" defTabSz="963930"/>
              <a:endParaRPr lang="zh-CN" altLang="en-US" sz="1900">
                <a:solidFill>
                  <a:prstClr val="white"/>
                </a:solidFill>
                <a:latin typeface="Calibri" panose="020F0502020204030204"/>
                <a:ea typeface="微软雅黑" panose="020B0503020204020204" pitchFamily="34" charset="-122"/>
              </a:endParaRPr>
            </a:p>
          </p:txBody>
        </p:sp>
        <p:sp>
          <p:nvSpPr>
            <p:cNvPr id="54" name="矩形 53"/>
            <p:cNvSpPr/>
            <p:nvPr/>
          </p:nvSpPr>
          <p:spPr>
            <a:xfrm>
              <a:off x="7611168" y="3495803"/>
              <a:ext cx="2114528" cy="1913733"/>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3187" tIns="61593" rIns="123187" bIns="61593" rtlCol="0" anchor="ctr"/>
            <a:lstStyle/>
            <a:p>
              <a:pPr algn="ctr" defTabSz="963930"/>
              <a:endParaRPr lang="zh-CN" altLang="en-US" sz="1900">
                <a:solidFill>
                  <a:prstClr val="white"/>
                </a:solidFill>
                <a:latin typeface="Calibri" panose="020F0502020204030204"/>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Freeform 6"/>
          <p:cNvSpPr/>
          <p:nvPr/>
        </p:nvSpPr>
        <p:spPr>
          <a:xfrm>
            <a:off x="4930775" y="6985"/>
            <a:ext cx="2411730" cy="7247890"/>
          </a:xfrm>
          <a:custGeom>
            <a:avLst/>
            <a:gdLst/>
            <a:ahLst/>
            <a:cxnLst>
              <a:cxn ang="0">
                <a:pos x="2147483647" y="0"/>
              </a:cxn>
              <a:cxn ang="0">
                <a:pos x="0" y="2147483647"/>
              </a:cxn>
              <a:cxn ang="0">
                <a:pos x="2147483647" y="2147483647"/>
              </a:cxn>
              <a:cxn ang="0">
                <a:pos x="2147483647" y="0"/>
              </a:cxn>
              <a:cxn ang="0">
                <a:pos x="2147483647" y="0"/>
              </a:cxn>
            </a:cxnLst>
            <a:rect l="0" t="0" r="0" b="0"/>
            <a:pathLst>
              <a:path w="1150" h="3244">
                <a:moveTo>
                  <a:pt x="971" y="0"/>
                </a:moveTo>
                <a:lnTo>
                  <a:pt x="0" y="3244"/>
                </a:lnTo>
                <a:lnTo>
                  <a:pt x="181" y="3244"/>
                </a:lnTo>
                <a:lnTo>
                  <a:pt x="1150" y="0"/>
                </a:lnTo>
                <a:lnTo>
                  <a:pt x="971" y="0"/>
                </a:lnTo>
                <a:close/>
              </a:path>
            </a:pathLst>
          </a:custGeom>
          <a:solidFill>
            <a:schemeClr val="accent2"/>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4340" name="Freeform 4"/>
          <p:cNvSpPr/>
          <p:nvPr/>
        </p:nvSpPr>
        <p:spPr>
          <a:xfrm>
            <a:off x="4614545" y="-13335"/>
            <a:ext cx="2106295" cy="7300595"/>
          </a:xfrm>
          <a:custGeom>
            <a:avLst/>
            <a:gdLst/>
            <a:ahLst/>
            <a:cxnLst>
              <a:cxn ang="0">
                <a:pos x="2147483647" y="0"/>
              </a:cxn>
              <a:cxn ang="0">
                <a:pos x="0" y="2147483647"/>
              </a:cxn>
              <a:cxn ang="0">
                <a:pos x="2147483647" y="2147483647"/>
              </a:cxn>
              <a:cxn ang="0">
                <a:pos x="2147483647" y="0"/>
              </a:cxn>
              <a:cxn ang="0">
                <a:pos x="2147483647" y="0"/>
              </a:cxn>
            </a:cxnLst>
            <a:rect l="0" t="0" r="0" b="0"/>
            <a:pathLst>
              <a:path w="973" h="3244">
                <a:moveTo>
                  <a:pt x="971" y="0"/>
                </a:moveTo>
                <a:lnTo>
                  <a:pt x="0" y="3244"/>
                </a:lnTo>
                <a:lnTo>
                  <a:pt x="2" y="3244"/>
                </a:lnTo>
                <a:lnTo>
                  <a:pt x="973" y="0"/>
                </a:lnTo>
                <a:lnTo>
                  <a:pt x="971" y="0"/>
                </a:lnTo>
                <a:close/>
              </a:path>
            </a:pathLst>
          </a:custGeom>
          <a:solidFill>
            <a:srgbClr val="C11100"/>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4344" name="Freeform 8"/>
          <p:cNvSpPr/>
          <p:nvPr/>
        </p:nvSpPr>
        <p:spPr>
          <a:xfrm>
            <a:off x="5637530" y="2680018"/>
            <a:ext cx="307975" cy="944562"/>
          </a:xfrm>
          <a:custGeom>
            <a:avLst/>
            <a:gdLst/>
            <a:ahLst/>
            <a:cxnLst>
              <a:cxn ang="0">
                <a:pos x="2147483647" y="2147483647"/>
              </a:cxn>
              <a:cxn ang="0">
                <a:pos x="2147483647" y="0"/>
              </a:cxn>
              <a:cxn ang="0">
                <a:pos x="2147483647" y="0"/>
              </a:cxn>
              <a:cxn ang="0">
                <a:pos x="0" y="2147483647"/>
              </a:cxn>
              <a:cxn ang="0">
                <a:pos x="2147483647" y="2147483647"/>
              </a:cxn>
            </a:cxnLst>
            <a:rect l="0" t="0" r="0" b="0"/>
            <a:pathLst>
              <a:path w="194" h="595">
                <a:moveTo>
                  <a:pt x="16" y="595"/>
                </a:moveTo>
                <a:lnTo>
                  <a:pt x="194" y="0"/>
                </a:lnTo>
                <a:lnTo>
                  <a:pt x="178" y="0"/>
                </a:lnTo>
                <a:lnTo>
                  <a:pt x="0" y="595"/>
                </a:lnTo>
                <a:lnTo>
                  <a:pt x="16" y="595"/>
                </a:lnTo>
                <a:close/>
              </a:path>
            </a:pathLst>
          </a:custGeom>
          <a:solidFill>
            <a:schemeClr val="accent2"/>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4381" name="AutoShape 45"/>
          <p:cNvSpPr>
            <a:spLocks noChangeArrowheads="1"/>
          </p:cNvSpPr>
          <p:nvPr/>
        </p:nvSpPr>
        <p:spPr bwMode="auto">
          <a:xfrm>
            <a:off x="7174864" y="1600200"/>
            <a:ext cx="2455863" cy="1177925"/>
          </a:xfrm>
          <a:prstGeom prst="parallelogram">
            <a:avLst>
              <a:gd name="adj" fmla="val 29420"/>
            </a:avLst>
          </a:prstGeom>
          <a:blipFill dpi="0" rotWithShape="1">
            <a:blip r:embed="rId1"/>
            <a:srcRect/>
            <a:stretch>
              <a:fillRect b="-40471"/>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14393" name="AutoShape 57"/>
          <p:cNvSpPr>
            <a:spLocks noChangeArrowheads="1"/>
          </p:cNvSpPr>
          <p:nvPr/>
        </p:nvSpPr>
        <p:spPr bwMode="auto">
          <a:xfrm>
            <a:off x="9669780" y="1600200"/>
            <a:ext cx="2455863" cy="1177925"/>
          </a:xfrm>
          <a:prstGeom prst="parallelogram">
            <a:avLst>
              <a:gd name="adj" fmla="val 29420"/>
            </a:avLst>
          </a:prstGeom>
          <a:blipFill dpi="0" rotWithShape="1">
            <a:blip r:embed="rId2"/>
            <a:srcRect/>
            <a:stretch>
              <a:fillRect b="-30307"/>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14399" name="AutoShape 63"/>
          <p:cNvSpPr>
            <a:spLocks noChangeArrowheads="1"/>
          </p:cNvSpPr>
          <p:nvPr/>
        </p:nvSpPr>
        <p:spPr bwMode="auto">
          <a:xfrm>
            <a:off x="6789103" y="3688398"/>
            <a:ext cx="2455862" cy="1177925"/>
          </a:xfrm>
          <a:prstGeom prst="parallelogram">
            <a:avLst>
              <a:gd name="adj" fmla="val 29420"/>
            </a:avLst>
          </a:prstGeom>
          <a:blipFill dpi="0" rotWithShape="1">
            <a:blip r:embed="rId3"/>
            <a:srcRect/>
            <a:stretch>
              <a:fillRect b="-37636"/>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14405" name="AutoShape 69"/>
          <p:cNvSpPr>
            <a:spLocks noChangeArrowheads="1"/>
          </p:cNvSpPr>
          <p:nvPr/>
        </p:nvSpPr>
        <p:spPr bwMode="auto">
          <a:xfrm>
            <a:off x="9244648" y="3688398"/>
            <a:ext cx="2455862" cy="1177925"/>
          </a:xfrm>
          <a:prstGeom prst="parallelogram">
            <a:avLst>
              <a:gd name="adj" fmla="val 29420"/>
            </a:avLst>
          </a:prstGeom>
          <a:blipFill dpi="0" rotWithShape="1">
            <a:blip r:embed="rId4"/>
            <a:srcRect/>
            <a:stretch>
              <a:fillRect b="-15323"/>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14352" name="Freeform 16"/>
          <p:cNvSpPr/>
          <p:nvPr/>
        </p:nvSpPr>
        <p:spPr>
          <a:xfrm>
            <a:off x="11037888" y="2104390"/>
            <a:ext cx="1824037" cy="5149850"/>
          </a:xfrm>
          <a:custGeom>
            <a:avLst/>
            <a:gdLst/>
            <a:ahLst/>
            <a:cxnLst>
              <a:cxn ang="0">
                <a:pos x="2147483647" y="0"/>
              </a:cxn>
              <a:cxn ang="0">
                <a:pos x="0" y="2147483647"/>
              </a:cxn>
              <a:cxn ang="0">
                <a:pos x="2147483647" y="2147483647"/>
              </a:cxn>
              <a:cxn ang="0">
                <a:pos x="2147483647" y="0"/>
              </a:cxn>
              <a:cxn ang="0">
                <a:pos x="2147483647" y="0"/>
              </a:cxn>
            </a:cxnLst>
            <a:rect l="0" t="0" r="0" b="0"/>
            <a:pathLst>
              <a:path w="1149" h="3244">
                <a:moveTo>
                  <a:pt x="971" y="0"/>
                </a:moveTo>
                <a:lnTo>
                  <a:pt x="0" y="3244"/>
                </a:lnTo>
                <a:lnTo>
                  <a:pt x="180" y="3244"/>
                </a:lnTo>
                <a:lnTo>
                  <a:pt x="1149" y="0"/>
                </a:lnTo>
                <a:lnTo>
                  <a:pt x="971" y="0"/>
                </a:lnTo>
                <a:close/>
              </a:path>
            </a:pathLst>
          </a:custGeom>
          <a:solidFill>
            <a:schemeClr val="accent2"/>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4354" name="Freeform 18"/>
          <p:cNvSpPr/>
          <p:nvPr/>
        </p:nvSpPr>
        <p:spPr>
          <a:xfrm>
            <a:off x="11253788" y="4725353"/>
            <a:ext cx="311150" cy="944562"/>
          </a:xfrm>
          <a:custGeom>
            <a:avLst/>
            <a:gdLst/>
            <a:ahLst/>
            <a:cxnLst>
              <a:cxn ang="0">
                <a:pos x="2147483647" y="2147483647"/>
              </a:cxn>
              <a:cxn ang="0">
                <a:pos x="2147483647" y="0"/>
              </a:cxn>
              <a:cxn ang="0">
                <a:pos x="2147483647" y="0"/>
              </a:cxn>
              <a:cxn ang="0">
                <a:pos x="0" y="2147483647"/>
              </a:cxn>
              <a:cxn ang="0">
                <a:pos x="2147483647" y="2147483647"/>
              </a:cxn>
            </a:cxnLst>
            <a:rect l="0" t="0" r="0" b="0"/>
            <a:pathLst>
              <a:path w="196" h="595">
                <a:moveTo>
                  <a:pt x="18" y="595"/>
                </a:moveTo>
                <a:lnTo>
                  <a:pt x="196" y="0"/>
                </a:lnTo>
                <a:lnTo>
                  <a:pt x="178" y="0"/>
                </a:lnTo>
                <a:lnTo>
                  <a:pt x="0" y="595"/>
                </a:lnTo>
                <a:lnTo>
                  <a:pt x="18" y="595"/>
                </a:lnTo>
                <a:close/>
              </a:path>
            </a:pathLst>
          </a:custGeom>
          <a:solidFill>
            <a:srgbClr val="C11100"/>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4350" name="Freeform 14"/>
          <p:cNvSpPr/>
          <p:nvPr/>
        </p:nvSpPr>
        <p:spPr>
          <a:xfrm>
            <a:off x="10821988" y="2082800"/>
            <a:ext cx="1544637" cy="5149850"/>
          </a:xfrm>
          <a:custGeom>
            <a:avLst/>
            <a:gdLst/>
            <a:ahLst/>
            <a:cxnLst>
              <a:cxn ang="0">
                <a:pos x="2147483647" y="0"/>
              </a:cxn>
              <a:cxn ang="0">
                <a:pos x="0" y="2147483647"/>
              </a:cxn>
              <a:cxn ang="0">
                <a:pos x="2147483647" y="2147483647"/>
              </a:cxn>
              <a:cxn ang="0">
                <a:pos x="2147483647" y="0"/>
              </a:cxn>
              <a:cxn ang="0">
                <a:pos x="2147483647" y="0"/>
              </a:cxn>
            </a:cxnLst>
            <a:rect l="0" t="0" r="0" b="0"/>
            <a:pathLst>
              <a:path w="973" h="3244">
                <a:moveTo>
                  <a:pt x="971" y="0"/>
                </a:moveTo>
                <a:lnTo>
                  <a:pt x="0" y="3244"/>
                </a:lnTo>
                <a:lnTo>
                  <a:pt x="2" y="3244"/>
                </a:lnTo>
                <a:lnTo>
                  <a:pt x="973" y="0"/>
                </a:lnTo>
                <a:lnTo>
                  <a:pt x="971" y="0"/>
                </a:lnTo>
                <a:close/>
              </a:path>
            </a:pathLst>
          </a:custGeom>
          <a:solidFill>
            <a:srgbClr val="C11100"/>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4370" name="Rectangle 34"/>
          <p:cNvSpPr/>
          <p:nvPr/>
        </p:nvSpPr>
        <p:spPr>
          <a:xfrm>
            <a:off x="7509510" y="1562100"/>
            <a:ext cx="923925" cy="38100"/>
          </a:xfrm>
          <a:prstGeom prst="rect">
            <a:avLst/>
          </a:prstGeom>
          <a:solidFill>
            <a:schemeClr val="accent2"/>
          </a:solidFill>
          <a:ln w="9525">
            <a:noFill/>
          </a:ln>
        </p:spPr>
        <p:txBody>
          <a:bodyPr anchor="t" anchorCtr="0"/>
          <a:lstStyle/>
          <a:p>
            <a:endParaRPr lang="zh-CN" altLang="en-US" dirty="0">
              <a:latin typeface="Times New Roman" panose="02020603050405020304" charset="0"/>
              <a:ea typeface="宋体" panose="02010600030101010101" pitchFamily="2" charset="-122"/>
              <a:cs typeface="Times New Roman" panose="02020603050405020304" charset="0"/>
            </a:endParaRPr>
          </a:p>
        </p:txBody>
      </p:sp>
      <p:sp>
        <p:nvSpPr>
          <p:cNvPr id="2" name="Rectangle 34"/>
          <p:cNvSpPr/>
          <p:nvPr/>
        </p:nvSpPr>
        <p:spPr>
          <a:xfrm>
            <a:off x="8373745" y="2778125"/>
            <a:ext cx="923925" cy="38100"/>
          </a:xfrm>
          <a:prstGeom prst="rect">
            <a:avLst/>
          </a:prstGeom>
          <a:solidFill>
            <a:schemeClr val="accent2"/>
          </a:solidFill>
          <a:ln w="9525">
            <a:noFill/>
          </a:ln>
        </p:spPr>
        <p:txBody>
          <a:bodyPr anchor="t" anchorCtr="0"/>
          <a:lstStyle/>
          <a:p>
            <a:endParaRPr lang="zh-CN" altLang="en-US" dirty="0">
              <a:latin typeface="Times New Roman" panose="02020603050405020304" charset="0"/>
              <a:ea typeface="宋体" panose="02010600030101010101" pitchFamily="2" charset="-122"/>
              <a:cs typeface="Times New Roman" panose="02020603050405020304" charset="0"/>
            </a:endParaRPr>
          </a:p>
        </p:txBody>
      </p:sp>
      <p:sp>
        <p:nvSpPr>
          <p:cNvPr id="3" name="Rectangle 34"/>
          <p:cNvSpPr/>
          <p:nvPr/>
        </p:nvSpPr>
        <p:spPr>
          <a:xfrm>
            <a:off x="10010775" y="1562100"/>
            <a:ext cx="923925" cy="38100"/>
          </a:xfrm>
          <a:prstGeom prst="rect">
            <a:avLst/>
          </a:prstGeom>
          <a:solidFill>
            <a:schemeClr val="accent2"/>
          </a:solidFill>
          <a:ln w="9525">
            <a:noFill/>
          </a:ln>
        </p:spPr>
        <p:txBody>
          <a:bodyPr anchor="t" anchorCtr="0"/>
          <a:lstStyle/>
          <a:p>
            <a:endParaRPr lang="zh-CN" altLang="en-US" dirty="0">
              <a:latin typeface="Times New Roman" panose="02020603050405020304" charset="0"/>
              <a:ea typeface="宋体" panose="02010600030101010101" pitchFamily="2" charset="-122"/>
              <a:cs typeface="Times New Roman" panose="02020603050405020304" charset="0"/>
            </a:endParaRPr>
          </a:p>
        </p:txBody>
      </p:sp>
      <p:sp>
        <p:nvSpPr>
          <p:cNvPr id="4" name="Rectangle 34"/>
          <p:cNvSpPr/>
          <p:nvPr/>
        </p:nvSpPr>
        <p:spPr>
          <a:xfrm>
            <a:off x="10822305" y="2778125"/>
            <a:ext cx="923925" cy="38100"/>
          </a:xfrm>
          <a:prstGeom prst="rect">
            <a:avLst/>
          </a:prstGeom>
          <a:solidFill>
            <a:schemeClr val="accent2"/>
          </a:solidFill>
          <a:ln w="9525">
            <a:noFill/>
          </a:ln>
        </p:spPr>
        <p:txBody>
          <a:bodyPr anchor="t" anchorCtr="0"/>
          <a:lstStyle/>
          <a:p>
            <a:endParaRPr lang="zh-CN" altLang="en-US" dirty="0">
              <a:latin typeface="Times New Roman" panose="02020603050405020304" charset="0"/>
              <a:ea typeface="宋体" panose="02010600030101010101" pitchFamily="2" charset="-122"/>
              <a:cs typeface="Times New Roman" panose="02020603050405020304" charset="0"/>
            </a:endParaRPr>
          </a:p>
        </p:txBody>
      </p:sp>
      <p:sp>
        <p:nvSpPr>
          <p:cNvPr id="5" name="Rectangle 34"/>
          <p:cNvSpPr/>
          <p:nvPr/>
        </p:nvSpPr>
        <p:spPr>
          <a:xfrm>
            <a:off x="7149465" y="3650615"/>
            <a:ext cx="923925" cy="38100"/>
          </a:xfrm>
          <a:prstGeom prst="rect">
            <a:avLst/>
          </a:prstGeom>
          <a:solidFill>
            <a:schemeClr val="accent2"/>
          </a:solidFill>
          <a:ln w="9525">
            <a:noFill/>
          </a:ln>
        </p:spPr>
        <p:txBody>
          <a:bodyPr anchor="t" anchorCtr="0"/>
          <a:lstStyle/>
          <a:p>
            <a:endParaRPr lang="zh-CN" altLang="en-US" dirty="0">
              <a:latin typeface="Times New Roman" panose="02020603050405020304" charset="0"/>
              <a:ea typeface="宋体" panose="02010600030101010101" pitchFamily="2" charset="-122"/>
              <a:cs typeface="Times New Roman" panose="02020603050405020304" charset="0"/>
            </a:endParaRPr>
          </a:p>
        </p:txBody>
      </p:sp>
      <p:sp>
        <p:nvSpPr>
          <p:cNvPr id="6" name="Rectangle 34"/>
          <p:cNvSpPr/>
          <p:nvPr/>
        </p:nvSpPr>
        <p:spPr>
          <a:xfrm>
            <a:off x="7941945" y="4866640"/>
            <a:ext cx="923925" cy="38100"/>
          </a:xfrm>
          <a:prstGeom prst="rect">
            <a:avLst/>
          </a:prstGeom>
          <a:solidFill>
            <a:schemeClr val="accent2"/>
          </a:solidFill>
          <a:ln w="9525">
            <a:noFill/>
          </a:ln>
        </p:spPr>
        <p:txBody>
          <a:bodyPr anchor="t" anchorCtr="0"/>
          <a:lstStyle/>
          <a:p>
            <a:endParaRPr lang="zh-CN" altLang="en-US" dirty="0">
              <a:latin typeface="Times New Roman" panose="02020603050405020304" charset="0"/>
              <a:ea typeface="宋体" panose="02010600030101010101" pitchFamily="2" charset="-122"/>
              <a:cs typeface="Times New Roman" panose="02020603050405020304" charset="0"/>
            </a:endParaRPr>
          </a:p>
        </p:txBody>
      </p:sp>
      <p:sp>
        <p:nvSpPr>
          <p:cNvPr id="7" name="Rectangle 34"/>
          <p:cNvSpPr/>
          <p:nvPr/>
        </p:nvSpPr>
        <p:spPr>
          <a:xfrm>
            <a:off x="9571355" y="3650615"/>
            <a:ext cx="923925" cy="38100"/>
          </a:xfrm>
          <a:prstGeom prst="rect">
            <a:avLst/>
          </a:prstGeom>
          <a:solidFill>
            <a:schemeClr val="accent2"/>
          </a:solidFill>
          <a:ln w="9525">
            <a:noFill/>
          </a:ln>
        </p:spPr>
        <p:txBody>
          <a:bodyPr anchor="t" anchorCtr="0"/>
          <a:lstStyle/>
          <a:p>
            <a:endParaRPr lang="zh-CN" altLang="en-US" dirty="0">
              <a:latin typeface="Times New Roman" panose="02020603050405020304" charset="0"/>
              <a:ea typeface="宋体" panose="02010600030101010101" pitchFamily="2" charset="-122"/>
              <a:cs typeface="Times New Roman" panose="02020603050405020304" charset="0"/>
            </a:endParaRPr>
          </a:p>
        </p:txBody>
      </p:sp>
      <p:sp>
        <p:nvSpPr>
          <p:cNvPr id="8" name="Rectangle 34"/>
          <p:cNvSpPr/>
          <p:nvPr/>
        </p:nvSpPr>
        <p:spPr>
          <a:xfrm>
            <a:off x="10435590" y="4866640"/>
            <a:ext cx="923925" cy="38100"/>
          </a:xfrm>
          <a:prstGeom prst="rect">
            <a:avLst/>
          </a:prstGeom>
          <a:solidFill>
            <a:schemeClr val="accent2"/>
          </a:solidFill>
          <a:ln w="9525">
            <a:noFill/>
          </a:ln>
        </p:spPr>
        <p:txBody>
          <a:bodyPr anchor="t" anchorCtr="0"/>
          <a:lstStyle/>
          <a:p>
            <a:endParaRPr lang="zh-CN" altLang="en-US" dirty="0">
              <a:latin typeface="Times New Roman" panose="02020603050405020304" charset="0"/>
              <a:ea typeface="宋体" panose="02010600030101010101" pitchFamily="2" charset="-122"/>
              <a:cs typeface="Times New Roman" panose="02020603050405020304" charset="0"/>
            </a:endParaRPr>
          </a:p>
        </p:txBody>
      </p:sp>
      <p:sp>
        <p:nvSpPr>
          <p:cNvPr id="14345" name="Freeform 9"/>
          <p:cNvSpPr/>
          <p:nvPr/>
        </p:nvSpPr>
        <p:spPr>
          <a:xfrm>
            <a:off x="11136630" y="5992495"/>
            <a:ext cx="117475" cy="88900"/>
          </a:xfrm>
          <a:custGeom>
            <a:avLst/>
            <a:gdLst/>
            <a:ahLst/>
            <a:cxnLst>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Lst>
            <a:rect l="0" t="0" r="0" b="0"/>
            <a:pathLst>
              <a:path w="74" h="56">
                <a:moveTo>
                  <a:pt x="66" y="16"/>
                </a:moveTo>
                <a:lnTo>
                  <a:pt x="32" y="34"/>
                </a:lnTo>
                <a:lnTo>
                  <a:pt x="14" y="0"/>
                </a:lnTo>
                <a:lnTo>
                  <a:pt x="0" y="8"/>
                </a:lnTo>
                <a:lnTo>
                  <a:pt x="26" y="56"/>
                </a:lnTo>
                <a:lnTo>
                  <a:pt x="74" y="30"/>
                </a:lnTo>
                <a:lnTo>
                  <a:pt x="66" y="16"/>
                </a:lnTo>
                <a:close/>
              </a:path>
            </a:pathLst>
          </a:custGeom>
          <a:solidFill>
            <a:schemeClr val="accent2"/>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9" name="Freeform 9"/>
          <p:cNvSpPr/>
          <p:nvPr/>
        </p:nvSpPr>
        <p:spPr>
          <a:xfrm>
            <a:off x="5997575" y="2248535"/>
            <a:ext cx="117475" cy="88900"/>
          </a:xfrm>
          <a:custGeom>
            <a:avLst/>
            <a:gdLst/>
            <a:ahLst/>
            <a:cxnLst>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Lst>
            <a:rect l="0" t="0" r="0" b="0"/>
            <a:pathLst>
              <a:path w="74" h="56">
                <a:moveTo>
                  <a:pt x="66" y="16"/>
                </a:moveTo>
                <a:lnTo>
                  <a:pt x="32" y="34"/>
                </a:lnTo>
                <a:lnTo>
                  <a:pt x="14" y="0"/>
                </a:lnTo>
                <a:lnTo>
                  <a:pt x="0" y="8"/>
                </a:lnTo>
                <a:lnTo>
                  <a:pt x="26" y="56"/>
                </a:lnTo>
                <a:lnTo>
                  <a:pt x="74" y="30"/>
                </a:lnTo>
                <a:lnTo>
                  <a:pt x="66" y="16"/>
                </a:lnTo>
                <a:close/>
              </a:path>
            </a:pathLst>
          </a:custGeom>
          <a:solidFill>
            <a:schemeClr val="accent2"/>
          </a:solidFill>
          <a:ln w="9525">
            <a:noFill/>
          </a:ln>
        </p:spPr>
        <p:txBody>
          <a:bodyPr/>
          <a:lstStyle/>
          <a:p>
            <a:endParaRPr lang="zh-CN" altLang="en-US">
              <a:latin typeface="Times New Roman" panose="02020603050405020304" charset="0"/>
              <a:cs typeface="Times New Roman" panose="02020603050405020304" charset="0"/>
            </a:endParaRPr>
          </a:p>
        </p:txBody>
      </p:sp>
      <p:pic>
        <p:nvPicPr>
          <p:cNvPr id="13346" name="图片 1" descr="微信图片_20210409132158"/>
          <p:cNvPicPr>
            <a:picLocks noChangeAspect="1"/>
          </p:cNvPicPr>
          <p:nvPr/>
        </p:nvPicPr>
        <p:blipFill>
          <a:blip r:embed="rId5">
            <a:clrChange>
              <a:clrFrom>
                <a:srgbClr val="FFFFFF"/>
              </a:clrFrom>
              <a:clrTo>
                <a:srgbClr val="FFFFFF">
                  <a:alpha val="0"/>
                </a:srgbClr>
              </a:clrTo>
            </a:clrChange>
          </a:blip>
          <a:srcRect l="10522" t="29892" r="13202" b="44775"/>
          <a:stretch>
            <a:fillRect/>
          </a:stretch>
        </p:blipFill>
        <p:spPr>
          <a:xfrm>
            <a:off x="92710" y="5776595"/>
            <a:ext cx="2778760" cy="1380490"/>
          </a:xfrm>
          <a:prstGeom prst="rect">
            <a:avLst/>
          </a:prstGeom>
          <a:noFill/>
          <a:ln w="9525">
            <a:noFill/>
          </a:ln>
        </p:spPr>
      </p:pic>
      <p:sp>
        <p:nvSpPr>
          <p:cNvPr id="10" name="Freeform 12"/>
          <p:cNvSpPr/>
          <p:nvPr/>
        </p:nvSpPr>
        <p:spPr>
          <a:xfrm>
            <a:off x="4812030" y="20320"/>
            <a:ext cx="2199640" cy="7234555"/>
          </a:xfrm>
          <a:custGeom>
            <a:avLst/>
            <a:gdLst/>
            <a:ahLst/>
            <a:cxnLst>
              <a:cxn ang="0">
                <a:pos x="2147483647" y="0"/>
              </a:cxn>
              <a:cxn ang="0">
                <a:pos x="2147483647" y="0"/>
              </a:cxn>
              <a:cxn ang="0">
                <a:pos x="0" y="2147483647"/>
              </a:cxn>
              <a:cxn ang="0">
                <a:pos x="2147483647" y="2147483647"/>
              </a:cxn>
              <a:cxn ang="0">
                <a:pos x="2147483647" y="0"/>
              </a:cxn>
            </a:cxnLst>
            <a:rect l="0" t="0" r="0" b="0"/>
            <a:pathLst>
              <a:path w="1025" h="3244">
                <a:moveTo>
                  <a:pt x="1025" y="0"/>
                </a:moveTo>
                <a:lnTo>
                  <a:pt x="969" y="0"/>
                </a:lnTo>
                <a:lnTo>
                  <a:pt x="0" y="3244"/>
                </a:lnTo>
                <a:lnTo>
                  <a:pt x="54" y="3244"/>
                </a:lnTo>
                <a:lnTo>
                  <a:pt x="1025" y="0"/>
                </a:lnTo>
                <a:close/>
              </a:path>
            </a:pathLst>
          </a:custGeom>
          <a:solidFill>
            <a:schemeClr val="accent6">
              <a:lumMod val="60000"/>
              <a:lumOff val="40000"/>
            </a:schemeClr>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1" name="Freeform 12"/>
          <p:cNvSpPr/>
          <p:nvPr/>
        </p:nvSpPr>
        <p:spPr>
          <a:xfrm>
            <a:off x="11325543" y="2104390"/>
            <a:ext cx="1627187" cy="5149850"/>
          </a:xfrm>
          <a:custGeom>
            <a:avLst/>
            <a:gdLst/>
            <a:ahLst/>
            <a:cxnLst>
              <a:cxn ang="0">
                <a:pos x="2147483647" y="0"/>
              </a:cxn>
              <a:cxn ang="0">
                <a:pos x="2147483647" y="0"/>
              </a:cxn>
              <a:cxn ang="0">
                <a:pos x="0" y="2147483647"/>
              </a:cxn>
              <a:cxn ang="0">
                <a:pos x="2147483647" y="2147483647"/>
              </a:cxn>
              <a:cxn ang="0">
                <a:pos x="2147483647" y="0"/>
              </a:cxn>
            </a:cxnLst>
            <a:rect l="0" t="0" r="0" b="0"/>
            <a:pathLst>
              <a:path w="1025" h="3244">
                <a:moveTo>
                  <a:pt x="1025" y="0"/>
                </a:moveTo>
                <a:lnTo>
                  <a:pt x="969" y="0"/>
                </a:lnTo>
                <a:lnTo>
                  <a:pt x="0" y="3244"/>
                </a:lnTo>
                <a:lnTo>
                  <a:pt x="54" y="3244"/>
                </a:lnTo>
                <a:lnTo>
                  <a:pt x="1025" y="0"/>
                </a:lnTo>
                <a:close/>
              </a:path>
            </a:pathLst>
          </a:custGeom>
          <a:solidFill>
            <a:schemeClr val="accent6">
              <a:lumMod val="60000"/>
              <a:lumOff val="40000"/>
            </a:schemeClr>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1266" name="Oval 5"/>
          <p:cNvSpPr/>
          <p:nvPr/>
        </p:nvSpPr>
        <p:spPr>
          <a:xfrm>
            <a:off x="1786573" y="375920"/>
            <a:ext cx="2255837" cy="2265363"/>
          </a:xfrm>
          <a:prstGeom prst="ellipse">
            <a:avLst/>
          </a:prstGeom>
          <a:solidFill>
            <a:schemeClr val="accent2"/>
          </a:solidFill>
          <a:ln w="9525">
            <a:noFill/>
          </a:ln>
        </p:spPr>
        <p:txBody>
          <a:bodyPr/>
          <a:lstStyle/>
          <a:p>
            <a:pPr>
              <a:buFontTx/>
            </a:pPr>
            <a:endParaRPr lang="zh-CN" altLang="en-US" dirty="0">
              <a:ln>
                <a:solidFill>
                  <a:schemeClr val="accent6"/>
                </a:solidFill>
              </a:ln>
              <a:latin typeface="Times New Roman" panose="02020603050405020304" charset="0"/>
              <a:cs typeface="Times New Roman" panose="02020603050405020304" charset="0"/>
            </a:endParaRPr>
          </a:p>
        </p:txBody>
      </p:sp>
      <p:sp>
        <p:nvSpPr>
          <p:cNvPr id="11267" name="Freeform 8"/>
          <p:cNvSpPr/>
          <p:nvPr/>
        </p:nvSpPr>
        <p:spPr>
          <a:xfrm>
            <a:off x="1691958" y="1455738"/>
            <a:ext cx="2478087" cy="1254125"/>
          </a:xfrm>
          <a:custGeom>
            <a:avLst/>
            <a:gdLst/>
            <a:ahLst/>
            <a:cxnLst>
              <a:cxn ang="0">
                <a:pos x="1549562246" y="0"/>
              </a:cxn>
              <a:cxn ang="0">
                <a:pos x="1549562246" y="6310189"/>
              </a:cxn>
              <a:cxn ang="0">
                <a:pos x="774976531" y="787596152"/>
              </a:cxn>
              <a:cxn ang="0">
                <a:pos x="0" y="6310189"/>
              </a:cxn>
            </a:cxnLst>
            <a:rect l="0" t="0" r="0" b="0"/>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alpha val="100000"/>
              </a:srgbClr>
            </a:solidFill>
            <a:prstDash val="dash"/>
            <a:round/>
            <a:headEnd type="none" w="med" len="med"/>
            <a:tailEnd type="none" w="med" len="med"/>
          </a:ln>
        </p:spPr>
        <p:txBody>
          <a:bodyPr/>
          <a:lstStyle/>
          <a:p>
            <a:endParaRPr lang="zh-CN" altLang="en-US">
              <a:latin typeface="Times New Roman" panose="02020603050405020304" charset="0"/>
              <a:cs typeface="Times New Roman" panose="02020603050405020304" charset="0"/>
            </a:endParaRPr>
          </a:p>
        </p:txBody>
      </p:sp>
      <p:sp>
        <p:nvSpPr>
          <p:cNvPr id="11270" name="TextBox 13"/>
          <p:cNvSpPr txBox="1"/>
          <p:nvPr/>
        </p:nvSpPr>
        <p:spPr>
          <a:xfrm>
            <a:off x="2108518" y="735648"/>
            <a:ext cx="1595120" cy="1630045"/>
          </a:xfrm>
          <a:prstGeom prst="rect">
            <a:avLst/>
          </a:prstGeom>
          <a:noFill/>
          <a:ln w="9525">
            <a:noFill/>
          </a:ln>
        </p:spPr>
        <p:txBody>
          <a:bodyPr wrap="none">
            <a:spAutoFit/>
          </a:bodyPr>
          <a:lstStyle/>
          <a:p>
            <a:pPr>
              <a:buFontTx/>
            </a:pPr>
            <a:r>
              <a:rPr lang="en-US" altLang="zh-CN" sz="10000" dirty="0">
                <a:solidFill>
                  <a:srgbClr val="F8F8F8"/>
                </a:solidFill>
                <a:latin typeface="Times New Roman" panose="02020603050405020304" charset="0"/>
                <a:cs typeface="Times New Roman" panose="02020603050405020304" charset="0"/>
              </a:rPr>
              <a:t>02 </a:t>
            </a:r>
            <a:endParaRPr lang="zh-CN" altLang="en-US" sz="10000" dirty="0">
              <a:solidFill>
                <a:srgbClr val="F8F8F8"/>
              </a:solidFill>
              <a:latin typeface="Times New Roman" panose="02020603050405020304" charset="0"/>
              <a:cs typeface="Times New Roman" panose="02020603050405020304" charset="0"/>
            </a:endParaRPr>
          </a:p>
        </p:txBody>
      </p:sp>
      <p:cxnSp>
        <p:nvCxnSpPr>
          <p:cNvPr id="11271" name="直接连接符 15"/>
          <p:cNvCxnSpPr/>
          <p:nvPr/>
        </p:nvCxnSpPr>
        <p:spPr>
          <a:xfrm>
            <a:off x="96520" y="2824480"/>
            <a:ext cx="5636895" cy="0"/>
          </a:xfrm>
          <a:prstGeom prst="line">
            <a:avLst/>
          </a:prstGeom>
          <a:ln w="9525" cap="flat" cmpd="sng">
            <a:solidFill>
              <a:schemeClr val="tx2"/>
            </a:solidFill>
            <a:prstDash val="solid"/>
            <a:headEnd type="none" w="med" len="med"/>
            <a:tailEnd type="none" w="med" len="med"/>
          </a:ln>
        </p:spPr>
      </p:cxnSp>
      <p:sp>
        <p:nvSpPr>
          <p:cNvPr id="11272" name="TextBox 17"/>
          <p:cNvSpPr txBox="1"/>
          <p:nvPr/>
        </p:nvSpPr>
        <p:spPr>
          <a:xfrm>
            <a:off x="2037080" y="2941003"/>
            <a:ext cx="2011680" cy="922020"/>
          </a:xfrm>
          <a:prstGeom prst="rect">
            <a:avLst/>
          </a:prstGeom>
          <a:noFill/>
          <a:ln w="9525">
            <a:noFill/>
          </a:ln>
        </p:spPr>
        <p:txBody>
          <a:bodyPr wrap="none">
            <a:spAutoFit/>
          </a:bodyPr>
          <a:lstStyle/>
          <a:p>
            <a:pPr algn="l">
              <a:buFontTx/>
            </a:pPr>
            <a:r>
              <a:rPr lang="zh-CN" altLang="zh-CN" sz="3600" b="1" dirty="0">
                <a:latin typeface="Times New Roman" panose="02020603050405020304" charset="0"/>
                <a:ea typeface="微软雅黑" panose="020B0503020204020204" pitchFamily="34" charset="-122"/>
                <a:cs typeface="Times New Roman" panose="02020603050405020304" charset="0"/>
              </a:rPr>
              <a:t> </a:t>
            </a:r>
            <a:endParaRPr lang="zh-CN" altLang="zh-CN" sz="3600" b="1" dirty="0">
              <a:latin typeface="Times New Roman" panose="02020603050405020304" charset="0"/>
              <a:ea typeface="微软雅黑" panose="020B0503020204020204" pitchFamily="34" charset="-122"/>
              <a:cs typeface="Times New Roman" panose="02020603050405020304" charset="0"/>
            </a:endParaRPr>
          </a:p>
          <a:p>
            <a:pPr algn="l">
              <a:buFontTx/>
            </a:pPr>
            <a:r>
              <a:rPr lang="en-US" altLang="zh-CN" sz="1800" b="1" dirty="0">
                <a:solidFill>
                  <a:schemeClr val="tx1"/>
                </a:solidFill>
                <a:latin typeface="Times New Roman" panose="02020603050405020304" charset="0"/>
                <a:ea typeface="微软雅黑" panose="020B0503020204020204" pitchFamily="34" charset="-122"/>
                <a:cs typeface="Times New Roman" panose="02020603050405020304" charset="0"/>
                <a:sym typeface="+mn-ea"/>
              </a:rPr>
              <a:t>Business Scope</a:t>
            </a:r>
            <a:r>
              <a:rPr lang="en-US" altLang="zh-CN" sz="1800" b="1" dirty="0">
                <a:solidFill>
                  <a:schemeClr val="tx1"/>
                </a:solidFill>
                <a:latin typeface="Times New Roman" panose="02020603050405020304" charset="0"/>
                <a:ea typeface="微软雅黑" panose="020B0503020204020204" pitchFamily="34" charset="-122"/>
                <a:cs typeface="Times New Roman" panose="02020603050405020304" charset="0"/>
                <a:sym typeface="+mn-ea"/>
              </a:rPr>
              <a:t> </a:t>
            </a:r>
            <a:endParaRPr lang="en-US" altLang="zh-CN" sz="1800" b="1" dirty="0">
              <a:solidFill>
                <a:schemeClr val="tx1"/>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2" name="Freeform 8"/>
          <p:cNvSpPr/>
          <p:nvPr/>
        </p:nvSpPr>
        <p:spPr>
          <a:xfrm>
            <a:off x="11254105" y="4725353"/>
            <a:ext cx="307975" cy="944562"/>
          </a:xfrm>
          <a:custGeom>
            <a:avLst/>
            <a:gdLst/>
            <a:ahLst/>
            <a:cxnLst>
              <a:cxn ang="0">
                <a:pos x="2147483647" y="2147483647"/>
              </a:cxn>
              <a:cxn ang="0">
                <a:pos x="2147483647" y="0"/>
              </a:cxn>
              <a:cxn ang="0">
                <a:pos x="2147483647" y="0"/>
              </a:cxn>
              <a:cxn ang="0">
                <a:pos x="0" y="2147483647"/>
              </a:cxn>
              <a:cxn ang="0">
                <a:pos x="2147483647" y="2147483647"/>
              </a:cxn>
            </a:cxnLst>
            <a:rect l="0" t="0" r="0" b="0"/>
            <a:pathLst>
              <a:path w="194" h="595">
                <a:moveTo>
                  <a:pt x="16" y="595"/>
                </a:moveTo>
                <a:lnTo>
                  <a:pt x="194" y="0"/>
                </a:lnTo>
                <a:lnTo>
                  <a:pt x="178" y="0"/>
                </a:lnTo>
                <a:lnTo>
                  <a:pt x="0" y="595"/>
                </a:lnTo>
                <a:lnTo>
                  <a:pt x="16" y="595"/>
                </a:lnTo>
                <a:close/>
              </a:path>
            </a:pathLst>
          </a:custGeom>
          <a:solidFill>
            <a:schemeClr val="accent2"/>
          </a:solidFill>
          <a:ln w="9525">
            <a:noFill/>
          </a:ln>
        </p:spPr>
        <p:txBody>
          <a:bodyPr/>
          <a:lstStyle/>
          <a:p>
            <a:endParaRPr lang="zh-CN" altLang="en-US">
              <a:latin typeface="Times New Roman" panose="02020603050405020304" charset="0"/>
              <a:cs typeface="Times New Roman" panose="02020603050405020304" charset="0"/>
            </a:endParaRPr>
          </a:p>
        </p:txBody>
      </p:sp>
      <p:sp>
        <p:nvSpPr>
          <p:cNvPr id="11273" name="TextBox 49"/>
          <p:cNvSpPr txBox="1"/>
          <p:nvPr/>
        </p:nvSpPr>
        <p:spPr>
          <a:xfrm>
            <a:off x="174625" y="3980815"/>
            <a:ext cx="5051425" cy="1337945"/>
          </a:xfrm>
          <a:prstGeom prst="rect">
            <a:avLst/>
          </a:prstGeom>
          <a:noFill/>
          <a:ln w="9525">
            <a:noFill/>
          </a:ln>
        </p:spPr>
        <p:txBody>
          <a:bodyPr wrap="square">
            <a:spAutoFit/>
          </a:bodyPr>
          <a:lstStyle/>
          <a:p>
            <a:pPr algn="ctr">
              <a:lnSpc>
                <a:spcPct val="150000"/>
              </a:lnSpc>
              <a:buFontTx/>
            </a:pPr>
            <a:r>
              <a:rPr lang="en-US" altLang="zh-CN" dirty="0">
                <a:solidFill>
                  <a:srgbClr val="4D4D4D"/>
                </a:solidFill>
                <a:latin typeface="Times New Roman" panose="02020603050405020304" charset="0"/>
                <a:ea typeface="微软雅黑" panose="020B0503020204020204" pitchFamily="34" charset="-122"/>
                <a:cs typeface="Times New Roman" panose="02020603050405020304" charset="0"/>
              </a:rPr>
              <a:t>      ◎ Main Business </a:t>
            </a:r>
            <a:endParaRPr lang="zh-CN" altLang="en-US" dirty="0">
              <a:solidFill>
                <a:srgbClr val="4D4D4D"/>
              </a:solidFill>
              <a:latin typeface="Times New Roman" panose="02020603050405020304" charset="0"/>
              <a:ea typeface="微软雅黑" panose="020B0503020204020204" pitchFamily="34" charset="-122"/>
              <a:cs typeface="Times New Roman" panose="02020603050405020304" charset="0"/>
            </a:endParaRPr>
          </a:p>
          <a:p>
            <a:pPr algn="ctr">
              <a:lnSpc>
                <a:spcPct val="150000"/>
              </a:lnSpc>
              <a:buFontTx/>
            </a:pPr>
            <a:r>
              <a:rPr lang="en-US" altLang="zh-CN" dirty="0">
                <a:solidFill>
                  <a:srgbClr val="4D4D4D"/>
                </a:solidFill>
                <a:latin typeface="Times New Roman" panose="02020603050405020304" charset="0"/>
                <a:ea typeface="微软雅黑" panose="020B0503020204020204" pitchFamily="34" charset="-122"/>
                <a:cs typeface="Times New Roman" panose="02020603050405020304" charset="0"/>
              </a:rPr>
              <a:t>       ◎ Business Areas </a:t>
            </a:r>
            <a:endParaRPr lang="en-US" altLang="zh-CN" dirty="0">
              <a:solidFill>
                <a:srgbClr val="4D4D4D"/>
              </a:solidFill>
              <a:latin typeface="Times New Roman" panose="02020603050405020304" charset="0"/>
              <a:ea typeface="微软雅黑" panose="020B0503020204020204" pitchFamily="34" charset="-122"/>
              <a:cs typeface="Times New Roman" panose="02020603050405020304" charset="0"/>
            </a:endParaRPr>
          </a:p>
          <a:p>
            <a:pPr algn="ctr">
              <a:lnSpc>
                <a:spcPct val="150000"/>
              </a:lnSpc>
              <a:buFontTx/>
            </a:pPr>
            <a:r>
              <a:rPr lang="en-US" altLang="zh-CN" dirty="0">
                <a:solidFill>
                  <a:srgbClr val="4D4D4D"/>
                </a:solidFill>
                <a:latin typeface="Times New Roman" panose="02020603050405020304" charset="0"/>
                <a:ea typeface="微软雅黑" panose="020B0503020204020204" pitchFamily="34" charset="-122"/>
                <a:cs typeface="Times New Roman" panose="02020603050405020304" charset="0"/>
              </a:rPr>
              <a:t>◎ Lift Cargo </a:t>
            </a:r>
            <a:endParaRPr lang="zh-CN" altLang="zh-CN" dirty="0">
              <a:solidFill>
                <a:srgbClr val="4D4D4D"/>
              </a:solidFill>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
                                  </p:stCondLst>
                                  <p:childTnLst>
                                    <p:set>
                                      <p:cBhvr>
                                        <p:cTn id="6" dur="1" fill="hold">
                                          <p:stCondLst>
                                            <p:cond delay="0"/>
                                          </p:stCondLst>
                                        </p:cTn>
                                        <p:tgtEl>
                                          <p:spTgt spid="14342"/>
                                        </p:tgtEl>
                                        <p:attrNameLst>
                                          <p:attrName>style.visibility</p:attrName>
                                        </p:attrNameLst>
                                      </p:cBhvr>
                                      <p:to>
                                        <p:strVal val="visible"/>
                                      </p:to>
                                    </p:set>
                                    <p:animEffect transition="in" filter="wipe(down)">
                                      <p:cBhvr>
                                        <p:cTn id="7" dur="500"/>
                                        <p:tgtEl>
                                          <p:spTgt spid="14342"/>
                                        </p:tgtEl>
                                      </p:cBhvr>
                                    </p:animEffect>
                                  </p:childTnLst>
                                </p:cTn>
                              </p:par>
                              <p:par>
                                <p:cTn id="8" presetID="22" presetClass="entr" presetSubtype="4" fill="hold" nodeType="withEffect">
                                  <p:stCondLst>
                                    <p:cond delay="300"/>
                                  </p:stCondLst>
                                  <p:childTnLst>
                                    <p:set>
                                      <p:cBhvr>
                                        <p:cTn id="9" dur="1" fill="hold">
                                          <p:stCondLst>
                                            <p:cond delay="0"/>
                                          </p:stCondLst>
                                        </p:cTn>
                                        <p:tgtEl>
                                          <p:spTgt spid="14340"/>
                                        </p:tgtEl>
                                        <p:attrNameLst>
                                          <p:attrName>style.visibility</p:attrName>
                                        </p:attrNameLst>
                                      </p:cBhvr>
                                      <p:to>
                                        <p:strVal val="visible"/>
                                      </p:to>
                                    </p:set>
                                    <p:animEffect transition="in" filter="wipe(down)">
                                      <p:cBhvr>
                                        <p:cTn id="10" dur="500"/>
                                        <p:tgtEl>
                                          <p:spTgt spid="14340"/>
                                        </p:tgtEl>
                                      </p:cBhvr>
                                    </p:animEffect>
                                  </p:childTnLst>
                                </p:cTn>
                              </p:par>
                              <p:par>
                                <p:cTn id="11" presetID="1" presetClass="entr" presetSubtype="0" fill="hold" nodeType="withEffect">
                                  <p:stCondLst>
                                    <p:cond delay="200"/>
                                  </p:stCondLst>
                                  <p:childTnLst>
                                    <p:set>
                                      <p:cBhvr>
                                        <p:cTn id="12" dur="1" fill="hold">
                                          <p:stCondLst>
                                            <p:cond delay="0"/>
                                          </p:stCondLst>
                                        </p:cTn>
                                        <p:tgtEl>
                                          <p:spTgt spid="14344"/>
                                        </p:tgtEl>
                                        <p:attrNameLst>
                                          <p:attrName>style.visibility</p:attrName>
                                        </p:attrNameLst>
                                      </p:cBhvr>
                                      <p:to>
                                        <p:strVal val="visible"/>
                                      </p:to>
                                    </p:set>
                                  </p:childTnLst>
                                </p:cTn>
                              </p:par>
                              <p:par>
                                <p:cTn id="13" presetID="0" presetClass="path" presetSubtype="0" accel="50000" decel="50000" fill="hold" nodeType="withEffect">
                                  <p:stCondLst>
                                    <p:cond delay="200"/>
                                  </p:stCondLst>
                                  <p:childTnLst>
                                    <p:animMotion origin="layout" path="M -8.33333E-7 1.76089E-6 L -0.1158 0.69755 " pathEditMode="relative" ptsTypes="AA">
                                      <p:cBhvr>
                                        <p:cTn id="14" dur="1000" spd="-100000" fill="hold"/>
                                        <p:tgtEl>
                                          <p:spTgt spid="14344"/>
                                        </p:tgtEl>
                                        <p:attrNameLst>
                                          <p:attrName>ppt_x</p:attrName>
                                          <p:attrName>ppt_y</p:attrName>
                                        </p:attrNameLst>
                                      </p:cBhvr>
                                    </p:animMotion>
                                  </p:childTnLst>
                                </p:cTn>
                              </p:par>
                              <p:par>
                                <p:cTn id="15" presetID="23" presetClass="entr" presetSubtype="16" fill="hold" nodeType="withEffect">
                                  <p:stCondLst>
                                    <p:cond delay="1100"/>
                                  </p:stCondLst>
                                  <p:childTnLst>
                                    <p:set>
                                      <p:cBhvr>
                                        <p:cTn id="16" dur="1" fill="hold">
                                          <p:stCondLst>
                                            <p:cond delay="0"/>
                                          </p:stCondLst>
                                        </p:cTn>
                                        <p:tgtEl>
                                          <p:spTgt spid="14381"/>
                                        </p:tgtEl>
                                        <p:attrNameLst>
                                          <p:attrName>style.visibility</p:attrName>
                                        </p:attrNameLst>
                                      </p:cBhvr>
                                      <p:to>
                                        <p:strVal val="visible"/>
                                      </p:to>
                                    </p:set>
                                    <p:anim calcmode="lin" valueType="num">
                                      <p:cBhvr>
                                        <p:cTn id="17" dur="300" fill="hold"/>
                                        <p:tgtEl>
                                          <p:spTgt spid="14381"/>
                                        </p:tgtEl>
                                        <p:attrNameLst>
                                          <p:attrName>ppt_w</p:attrName>
                                        </p:attrNameLst>
                                      </p:cBhvr>
                                      <p:tavLst>
                                        <p:tav tm="0">
                                          <p:val>
                                            <p:fltVal val="0"/>
                                          </p:val>
                                        </p:tav>
                                        <p:tav tm="100000">
                                          <p:val>
                                            <p:strVal val="#ppt_w"/>
                                          </p:val>
                                        </p:tav>
                                      </p:tavLst>
                                    </p:anim>
                                    <p:anim calcmode="lin" valueType="num">
                                      <p:cBhvr>
                                        <p:cTn id="18" dur="300" fill="hold"/>
                                        <p:tgtEl>
                                          <p:spTgt spid="14381"/>
                                        </p:tgtEl>
                                        <p:attrNameLst>
                                          <p:attrName>ppt_h</p:attrName>
                                        </p:attrNameLst>
                                      </p:cBhvr>
                                      <p:tavLst>
                                        <p:tav tm="0">
                                          <p:val>
                                            <p:fltVal val="0"/>
                                          </p:val>
                                        </p:tav>
                                        <p:tav tm="100000">
                                          <p:val>
                                            <p:strVal val="#ppt_h"/>
                                          </p:val>
                                        </p:tav>
                                      </p:tavLst>
                                    </p:anim>
                                  </p:childTnLst>
                                </p:cTn>
                              </p:par>
                              <p:par>
                                <p:cTn id="19" presetID="6" presetClass="emph" presetSubtype="0" autoRev="1" fill="hold" nodeType="withEffect">
                                  <p:stCondLst>
                                    <p:cond delay="1400"/>
                                  </p:stCondLst>
                                  <p:childTnLst>
                                    <p:animScale>
                                      <p:cBhvr>
                                        <p:cTn id="20" dur="150" fill="hold"/>
                                        <p:tgtEl>
                                          <p:spTgt spid="14381"/>
                                        </p:tgtEl>
                                      </p:cBhvr>
                                      <p:by x="110000" y="110000"/>
                                    </p:animScale>
                                  </p:childTnLst>
                                </p:cTn>
                              </p:par>
                              <p:par>
                                <p:cTn id="21" presetID="23" presetClass="entr" presetSubtype="16" fill="hold" nodeType="withEffect">
                                  <p:stCondLst>
                                    <p:cond delay="1400"/>
                                  </p:stCondLst>
                                  <p:childTnLst>
                                    <p:set>
                                      <p:cBhvr>
                                        <p:cTn id="22" dur="1" fill="hold">
                                          <p:stCondLst>
                                            <p:cond delay="0"/>
                                          </p:stCondLst>
                                        </p:cTn>
                                        <p:tgtEl>
                                          <p:spTgt spid="14393"/>
                                        </p:tgtEl>
                                        <p:attrNameLst>
                                          <p:attrName>style.visibility</p:attrName>
                                        </p:attrNameLst>
                                      </p:cBhvr>
                                      <p:to>
                                        <p:strVal val="visible"/>
                                      </p:to>
                                    </p:set>
                                    <p:anim calcmode="lin" valueType="num">
                                      <p:cBhvr>
                                        <p:cTn id="23" dur="300" fill="hold"/>
                                        <p:tgtEl>
                                          <p:spTgt spid="14393"/>
                                        </p:tgtEl>
                                        <p:attrNameLst>
                                          <p:attrName>ppt_w</p:attrName>
                                        </p:attrNameLst>
                                      </p:cBhvr>
                                      <p:tavLst>
                                        <p:tav tm="0">
                                          <p:val>
                                            <p:fltVal val="0"/>
                                          </p:val>
                                        </p:tav>
                                        <p:tav tm="100000">
                                          <p:val>
                                            <p:strVal val="#ppt_w"/>
                                          </p:val>
                                        </p:tav>
                                      </p:tavLst>
                                    </p:anim>
                                    <p:anim calcmode="lin" valueType="num">
                                      <p:cBhvr>
                                        <p:cTn id="24" dur="300" fill="hold"/>
                                        <p:tgtEl>
                                          <p:spTgt spid="14393"/>
                                        </p:tgtEl>
                                        <p:attrNameLst>
                                          <p:attrName>ppt_h</p:attrName>
                                        </p:attrNameLst>
                                      </p:cBhvr>
                                      <p:tavLst>
                                        <p:tav tm="0">
                                          <p:val>
                                            <p:fltVal val="0"/>
                                          </p:val>
                                        </p:tav>
                                        <p:tav tm="100000">
                                          <p:val>
                                            <p:strVal val="#ppt_h"/>
                                          </p:val>
                                        </p:tav>
                                      </p:tavLst>
                                    </p:anim>
                                  </p:childTnLst>
                                </p:cTn>
                              </p:par>
                              <p:par>
                                <p:cTn id="25" presetID="6" presetClass="emph" presetSubtype="0" autoRev="1" fill="hold" nodeType="withEffect">
                                  <p:stCondLst>
                                    <p:cond delay="1700"/>
                                  </p:stCondLst>
                                  <p:childTnLst>
                                    <p:animScale>
                                      <p:cBhvr>
                                        <p:cTn id="26" dur="150" fill="hold"/>
                                        <p:tgtEl>
                                          <p:spTgt spid="14393"/>
                                        </p:tgtEl>
                                      </p:cBhvr>
                                      <p:by x="110000" y="110000"/>
                                    </p:animScale>
                                  </p:childTnLst>
                                </p:cTn>
                              </p:par>
                              <p:par>
                                <p:cTn id="27" presetID="23" presetClass="entr" presetSubtype="16" fill="hold" nodeType="withEffect">
                                  <p:stCondLst>
                                    <p:cond delay="1700"/>
                                  </p:stCondLst>
                                  <p:childTnLst>
                                    <p:set>
                                      <p:cBhvr>
                                        <p:cTn id="28" dur="1" fill="hold">
                                          <p:stCondLst>
                                            <p:cond delay="0"/>
                                          </p:stCondLst>
                                        </p:cTn>
                                        <p:tgtEl>
                                          <p:spTgt spid="14399"/>
                                        </p:tgtEl>
                                        <p:attrNameLst>
                                          <p:attrName>style.visibility</p:attrName>
                                        </p:attrNameLst>
                                      </p:cBhvr>
                                      <p:to>
                                        <p:strVal val="visible"/>
                                      </p:to>
                                    </p:set>
                                    <p:anim calcmode="lin" valueType="num">
                                      <p:cBhvr>
                                        <p:cTn id="29" dur="300" fill="hold"/>
                                        <p:tgtEl>
                                          <p:spTgt spid="14399"/>
                                        </p:tgtEl>
                                        <p:attrNameLst>
                                          <p:attrName>ppt_w</p:attrName>
                                        </p:attrNameLst>
                                      </p:cBhvr>
                                      <p:tavLst>
                                        <p:tav tm="0">
                                          <p:val>
                                            <p:fltVal val="0"/>
                                          </p:val>
                                        </p:tav>
                                        <p:tav tm="100000">
                                          <p:val>
                                            <p:strVal val="#ppt_w"/>
                                          </p:val>
                                        </p:tav>
                                      </p:tavLst>
                                    </p:anim>
                                    <p:anim calcmode="lin" valueType="num">
                                      <p:cBhvr>
                                        <p:cTn id="30" dur="300" fill="hold"/>
                                        <p:tgtEl>
                                          <p:spTgt spid="14399"/>
                                        </p:tgtEl>
                                        <p:attrNameLst>
                                          <p:attrName>ppt_h</p:attrName>
                                        </p:attrNameLst>
                                      </p:cBhvr>
                                      <p:tavLst>
                                        <p:tav tm="0">
                                          <p:val>
                                            <p:fltVal val="0"/>
                                          </p:val>
                                        </p:tav>
                                        <p:tav tm="100000">
                                          <p:val>
                                            <p:strVal val="#ppt_h"/>
                                          </p:val>
                                        </p:tav>
                                      </p:tavLst>
                                    </p:anim>
                                  </p:childTnLst>
                                </p:cTn>
                              </p:par>
                              <p:par>
                                <p:cTn id="31" presetID="6" presetClass="emph" presetSubtype="0" autoRev="1" fill="hold" nodeType="withEffect">
                                  <p:stCondLst>
                                    <p:cond delay="2000"/>
                                  </p:stCondLst>
                                  <p:childTnLst>
                                    <p:animScale>
                                      <p:cBhvr>
                                        <p:cTn id="32" dur="150" fill="hold"/>
                                        <p:tgtEl>
                                          <p:spTgt spid="14399"/>
                                        </p:tgtEl>
                                      </p:cBhvr>
                                      <p:by x="110000" y="110000"/>
                                    </p:animScale>
                                  </p:childTnLst>
                                </p:cTn>
                              </p:par>
                              <p:par>
                                <p:cTn id="33" presetID="23" presetClass="entr" presetSubtype="16" fill="hold" nodeType="withEffect">
                                  <p:stCondLst>
                                    <p:cond delay="2000"/>
                                  </p:stCondLst>
                                  <p:childTnLst>
                                    <p:set>
                                      <p:cBhvr>
                                        <p:cTn id="34" dur="1" fill="hold">
                                          <p:stCondLst>
                                            <p:cond delay="0"/>
                                          </p:stCondLst>
                                        </p:cTn>
                                        <p:tgtEl>
                                          <p:spTgt spid="14405"/>
                                        </p:tgtEl>
                                        <p:attrNameLst>
                                          <p:attrName>style.visibility</p:attrName>
                                        </p:attrNameLst>
                                      </p:cBhvr>
                                      <p:to>
                                        <p:strVal val="visible"/>
                                      </p:to>
                                    </p:set>
                                    <p:anim calcmode="lin" valueType="num">
                                      <p:cBhvr>
                                        <p:cTn id="35" dur="300" fill="hold"/>
                                        <p:tgtEl>
                                          <p:spTgt spid="14405"/>
                                        </p:tgtEl>
                                        <p:attrNameLst>
                                          <p:attrName>ppt_w</p:attrName>
                                        </p:attrNameLst>
                                      </p:cBhvr>
                                      <p:tavLst>
                                        <p:tav tm="0">
                                          <p:val>
                                            <p:fltVal val="0"/>
                                          </p:val>
                                        </p:tav>
                                        <p:tav tm="100000">
                                          <p:val>
                                            <p:strVal val="#ppt_w"/>
                                          </p:val>
                                        </p:tav>
                                      </p:tavLst>
                                    </p:anim>
                                    <p:anim calcmode="lin" valueType="num">
                                      <p:cBhvr>
                                        <p:cTn id="36" dur="300" fill="hold"/>
                                        <p:tgtEl>
                                          <p:spTgt spid="14405"/>
                                        </p:tgtEl>
                                        <p:attrNameLst>
                                          <p:attrName>ppt_h</p:attrName>
                                        </p:attrNameLst>
                                      </p:cBhvr>
                                      <p:tavLst>
                                        <p:tav tm="0">
                                          <p:val>
                                            <p:fltVal val="0"/>
                                          </p:val>
                                        </p:tav>
                                        <p:tav tm="100000">
                                          <p:val>
                                            <p:strVal val="#ppt_h"/>
                                          </p:val>
                                        </p:tav>
                                      </p:tavLst>
                                    </p:anim>
                                  </p:childTnLst>
                                </p:cTn>
                              </p:par>
                              <p:par>
                                <p:cTn id="37" presetID="6" presetClass="emph" presetSubtype="0" autoRev="1" fill="hold" nodeType="withEffect">
                                  <p:stCondLst>
                                    <p:cond delay="2300"/>
                                  </p:stCondLst>
                                  <p:childTnLst>
                                    <p:animScale>
                                      <p:cBhvr>
                                        <p:cTn id="38" dur="150" fill="hold"/>
                                        <p:tgtEl>
                                          <p:spTgt spid="14405"/>
                                        </p:tgtEl>
                                      </p:cBhvr>
                                      <p:by x="110000" y="110000"/>
                                    </p:animScale>
                                  </p:childTnLst>
                                </p:cTn>
                              </p:par>
                              <p:par>
                                <p:cTn id="39" presetID="22" presetClass="entr" presetSubtype="1" fill="hold" nodeType="withEffect">
                                  <p:stCondLst>
                                    <p:cond delay="100"/>
                                  </p:stCondLst>
                                  <p:childTnLst>
                                    <p:set>
                                      <p:cBhvr>
                                        <p:cTn id="40" dur="1" fill="hold">
                                          <p:stCondLst>
                                            <p:cond delay="0"/>
                                          </p:stCondLst>
                                        </p:cTn>
                                        <p:tgtEl>
                                          <p:spTgt spid="14352"/>
                                        </p:tgtEl>
                                        <p:attrNameLst>
                                          <p:attrName>style.visibility</p:attrName>
                                        </p:attrNameLst>
                                      </p:cBhvr>
                                      <p:to>
                                        <p:strVal val="visible"/>
                                      </p:to>
                                    </p:set>
                                    <p:animEffect transition="in" filter="wipe(up)">
                                      <p:cBhvr>
                                        <p:cTn id="41" dur="500"/>
                                        <p:tgtEl>
                                          <p:spTgt spid="14352"/>
                                        </p:tgtEl>
                                      </p:cBhvr>
                                    </p:animEffect>
                                  </p:childTnLst>
                                </p:cTn>
                              </p:par>
                              <p:par>
                                <p:cTn id="42" presetID="1" presetClass="entr" presetSubtype="0" fill="hold" nodeType="withEffect">
                                  <p:stCondLst>
                                    <p:cond delay="0"/>
                                  </p:stCondLst>
                                  <p:childTnLst>
                                    <p:set>
                                      <p:cBhvr>
                                        <p:cTn id="43" dur="1" fill="hold">
                                          <p:stCondLst>
                                            <p:cond delay="0"/>
                                          </p:stCondLst>
                                        </p:cTn>
                                        <p:tgtEl>
                                          <p:spTgt spid="14354"/>
                                        </p:tgtEl>
                                        <p:attrNameLst>
                                          <p:attrName>style.visibility</p:attrName>
                                        </p:attrNameLst>
                                      </p:cBhvr>
                                      <p:to>
                                        <p:strVal val="visible"/>
                                      </p:to>
                                    </p:set>
                                  </p:childTnLst>
                                </p:cTn>
                              </p:par>
                              <p:par>
                                <p:cTn id="44" presetID="0" presetClass="path" presetSubtype="0" accel="50000" decel="50000" fill="hold" nodeType="withEffect">
                                  <p:stCondLst>
                                    <p:cond delay="0"/>
                                  </p:stCondLst>
                                  <p:childTnLst>
                                    <p:animMotion origin="layout" path="M 0 0 L 0.08334 -0.49599 " pathEditMode="relative" ptsTypes="AA">
                                      <p:cBhvr>
                                        <p:cTn id="45" dur="1000" spd="-100000" fill="hold"/>
                                        <p:tgtEl>
                                          <p:spTgt spid="14354"/>
                                        </p:tgtEl>
                                        <p:attrNameLst>
                                          <p:attrName>ppt_x</p:attrName>
                                          <p:attrName>ppt_y</p:attrName>
                                        </p:attrNameLst>
                                      </p:cBhvr>
                                    </p:animMotion>
                                  </p:childTnLst>
                                </p:cTn>
                              </p:par>
                              <p:par>
                                <p:cTn id="46" presetID="22" presetClass="entr" presetSubtype="4" fill="hold" nodeType="withEffect">
                                  <p:stCondLst>
                                    <p:cond delay="0"/>
                                  </p:stCondLst>
                                  <p:childTnLst>
                                    <p:set>
                                      <p:cBhvr>
                                        <p:cTn id="47" dur="1" fill="hold">
                                          <p:stCondLst>
                                            <p:cond delay="0"/>
                                          </p:stCondLst>
                                        </p:cTn>
                                        <p:tgtEl>
                                          <p:spTgt spid="14350"/>
                                        </p:tgtEl>
                                        <p:attrNameLst>
                                          <p:attrName>style.visibility</p:attrName>
                                        </p:attrNameLst>
                                      </p:cBhvr>
                                      <p:to>
                                        <p:strVal val="visible"/>
                                      </p:to>
                                    </p:set>
                                    <p:animEffect transition="in" filter="wipe(down)">
                                      <p:cBhvr>
                                        <p:cTn id="48" dur="500"/>
                                        <p:tgtEl>
                                          <p:spTgt spid="14350"/>
                                        </p:tgtEl>
                                      </p:cBhvr>
                                    </p:animEffect>
                                  </p:childTnLst>
                                </p:cTn>
                              </p:par>
                              <p:par>
                                <p:cTn id="49" presetID="12" presetClass="entr" presetSubtype="8" fill="hold" grpId="0" nodeType="withEffect">
                                  <p:stCondLst>
                                    <p:cond delay="1400"/>
                                  </p:stCondLst>
                                  <p:childTnLst>
                                    <p:set>
                                      <p:cBhvr>
                                        <p:cTn id="50" dur="1" fill="hold">
                                          <p:stCondLst>
                                            <p:cond delay="0"/>
                                          </p:stCondLst>
                                        </p:cTn>
                                        <p:tgtEl>
                                          <p:spTgt spid="14370"/>
                                        </p:tgtEl>
                                        <p:attrNameLst>
                                          <p:attrName>style.visibility</p:attrName>
                                        </p:attrNameLst>
                                      </p:cBhvr>
                                      <p:to>
                                        <p:strVal val="visible"/>
                                      </p:to>
                                    </p:set>
                                    <p:animEffect transition="in" filter="slide(fromLeft)">
                                      <p:cBhvr>
                                        <p:cTn id="51" dur="500"/>
                                        <p:tgtEl>
                                          <p:spTgt spid="14370"/>
                                        </p:tgtEl>
                                      </p:cBhvr>
                                    </p:animEffect>
                                  </p:childTnLst>
                                </p:cTn>
                              </p:par>
                              <p:par>
                                <p:cTn id="52" presetID="12" presetClass="entr" presetSubtype="8" fill="hold" grpId="0" nodeType="withEffect">
                                  <p:stCondLst>
                                    <p:cond delay="1400"/>
                                  </p:stCondLst>
                                  <p:childTnLst>
                                    <p:set>
                                      <p:cBhvr>
                                        <p:cTn id="53" dur="1" fill="hold">
                                          <p:stCondLst>
                                            <p:cond delay="0"/>
                                          </p:stCondLst>
                                        </p:cTn>
                                        <p:tgtEl>
                                          <p:spTgt spid="2"/>
                                        </p:tgtEl>
                                        <p:attrNameLst>
                                          <p:attrName>style.visibility</p:attrName>
                                        </p:attrNameLst>
                                      </p:cBhvr>
                                      <p:to>
                                        <p:strVal val="visible"/>
                                      </p:to>
                                    </p:set>
                                    <p:animEffect transition="in" filter="slide(fromLeft)">
                                      <p:cBhvr>
                                        <p:cTn id="54" dur="500"/>
                                        <p:tgtEl>
                                          <p:spTgt spid="2"/>
                                        </p:tgtEl>
                                      </p:cBhvr>
                                    </p:animEffect>
                                  </p:childTnLst>
                                </p:cTn>
                              </p:par>
                              <p:par>
                                <p:cTn id="55" presetID="12" presetClass="entr" presetSubtype="8" fill="hold" grpId="0" nodeType="withEffect">
                                  <p:stCondLst>
                                    <p:cond delay="1400"/>
                                  </p:stCondLst>
                                  <p:childTnLst>
                                    <p:set>
                                      <p:cBhvr>
                                        <p:cTn id="56" dur="1" fill="hold">
                                          <p:stCondLst>
                                            <p:cond delay="0"/>
                                          </p:stCondLst>
                                        </p:cTn>
                                        <p:tgtEl>
                                          <p:spTgt spid="3"/>
                                        </p:tgtEl>
                                        <p:attrNameLst>
                                          <p:attrName>style.visibility</p:attrName>
                                        </p:attrNameLst>
                                      </p:cBhvr>
                                      <p:to>
                                        <p:strVal val="visible"/>
                                      </p:to>
                                    </p:set>
                                    <p:animEffect transition="in" filter="slide(fromLeft)">
                                      <p:cBhvr>
                                        <p:cTn id="57" dur="500"/>
                                        <p:tgtEl>
                                          <p:spTgt spid="3"/>
                                        </p:tgtEl>
                                      </p:cBhvr>
                                    </p:animEffect>
                                  </p:childTnLst>
                                </p:cTn>
                              </p:par>
                              <p:par>
                                <p:cTn id="58" presetID="12" presetClass="entr" presetSubtype="8" fill="hold" grpId="0" nodeType="withEffect">
                                  <p:stCondLst>
                                    <p:cond delay="1400"/>
                                  </p:stCondLst>
                                  <p:childTnLst>
                                    <p:set>
                                      <p:cBhvr>
                                        <p:cTn id="59" dur="1" fill="hold">
                                          <p:stCondLst>
                                            <p:cond delay="0"/>
                                          </p:stCondLst>
                                        </p:cTn>
                                        <p:tgtEl>
                                          <p:spTgt spid="4"/>
                                        </p:tgtEl>
                                        <p:attrNameLst>
                                          <p:attrName>style.visibility</p:attrName>
                                        </p:attrNameLst>
                                      </p:cBhvr>
                                      <p:to>
                                        <p:strVal val="visible"/>
                                      </p:to>
                                    </p:set>
                                    <p:animEffect transition="in" filter="slide(fromLeft)">
                                      <p:cBhvr>
                                        <p:cTn id="60" dur="500"/>
                                        <p:tgtEl>
                                          <p:spTgt spid="4"/>
                                        </p:tgtEl>
                                      </p:cBhvr>
                                    </p:animEffect>
                                  </p:childTnLst>
                                </p:cTn>
                              </p:par>
                              <p:par>
                                <p:cTn id="61" presetID="12" presetClass="entr" presetSubtype="8" fill="hold" grpId="0" nodeType="withEffect">
                                  <p:stCondLst>
                                    <p:cond delay="1400"/>
                                  </p:stCondLst>
                                  <p:childTnLst>
                                    <p:set>
                                      <p:cBhvr>
                                        <p:cTn id="62" dur="1" fill="hold">
                                          <p:stCondLst>
                                            <p:cond delay="0"/>
                                          </p:stCondLst>
                                        </p:cTn>
                                        <p:tgtEl>
                                          <p:spTgt spid="5"/>
                                        </p:tgtEl>
                                        <p:attrNameLst>
                                          <p:attrName>style.visibility</p:attrName>
                                        </p:attrNameLst>
                                      </p:cBhvr>
                                      <p:to>
                                        <p:strVal val="visible"/>
                                      </p:to>
                                    </p:set>
                                    <p:animEffect transition="in" filter="slide(fromLeft)">
                                      <p:cBhvr>
                                        <p:cTn id="63" dur="500"/>
                                        <p:tgtEl>
                                          <p:spTgt spid="5"/>
                                        </p:tgtEl>
                                      </p:cBhvr>
                                    </p:animEffect>
                                  </p:childTnLst>
                                </p:cTn>
                              </p:par>
                              <p:par>
                                <p:cTn id="64" presetID="12" presetClass="entr" presetSubtype="8" fill="hold" grpId="0" nodeType="withEffect">
                                  <p:stCondLst>
                                    <p:cond delay="1400"/>
                                  </p:stCondLst>
                                  <p:childTnLst>
                                    <p:set>
                                      <p:cBhvr>
                                        <p:cTn id="65" dur="1" fill="hold">
                                          <p:stCondLst>
                                            <p:cond delay="0"/>
                                          </p:stCondLst>
                                        </p:cTn>
                                        <p:tgtEl>
                                          <p:spTgt spid="6"/>
                                        </p:tgtEl>
                                        <p:attrNameLst>
                                          <p:attrName>style.visibility</p:attrName>
                                        </p:attrNameLst>
                                      </p:cBhvr>
                                      <p:to>
                                        <p:strVal val="visible"/>
                                      </p:to>
                                    </p:set>
                                    <p:animEffect transition="in" filter="slide(fromLeft)">
                                      <p:cBhvr>
                                        <p:cTn id="66" dur="500"/>
                                        <p:tgtEl>
                                          <p:spTgt spid="6"/>
                                        </p:tgtEl>
                                      </p:cBhvr>
                                    </p:animEffect>
                                  </p:childTnLst>
                                </p:cTn>
                              </p:par>
                              <p:par>
                                <p:cTn id="67" presetID="12" presetClass="entr" presetSubtype="8" fill="hold" grpId="0" nodeType="withEffect">
                                  <p:stCondLst>
                                    <p:cond delay="1400"/>
                                  </p:stCondLst>
                                  <p:childTnLst>
                                    <p:set>
                                      <p:cBhvr>
                                        <p:cTn id="68" dur="1" fill="hold">
                                          <p:stCondLst>
                                            <p:cond delay="0"/>
                                          </p:stCondLst>
                                        </p:cTn>
                                        <p:tgtEl>
                                          <p:spTgt spid="7"/>
                                        </p:tgtEl>
                                        <p:attrNameLst>
                                          <p:attrName>style.visibility</p:attrName>
                                        </p:attrNameLst>
                                      </p:cBhvr>
                                      <p:to>
                                        <p:strVal val="visible"/>
                                      </p:to>
                                    </p:set>
                                    <p:animEffect transition="in" filter="slide(fromLeft)">
                                      <p:cBhvr>
                                        <p:cTn id="69" dur="500"/>
                                        <p:tgtEl>
                                          <p:spTgt spid="7"/>
                                        </p:tgtEl>
                                      </p:cBhvr>
                                    </p:animEffect>
                                  </p:childTnLst>
                                </p:cTn>
                              </p:par>
                              <p:par>
                                <p:cTn id="70" presetID="12" presetClass="entr" presetSubtype="8" fill="hold" grpId="0" nodeType="withEffect">
                                  <p:stCondLst>
                                    <p:cond delay="1400"/>
                                  </p:stCondLst>
                                  <p:childTnLst>
                                    <p:set>
                                      <p:cBhvr>
                                        <p:cTn id="71" dur="1" fill="hold">
                                          <p:stCondLst>
                                            <p:cond delay="0"/>
                                          </p:stCondLst>
                                        </p:cTn>
                                        <p:tgtEl>
                                          <p:spTgt spid="8"/>
                                        </p:tgtEl>
                                        <p:attrNameLst>
                                          <p:attrName>style.visibility</p:attrName>
                                        </p:attrNameLst>
                                      </p:cBhvr>
                                      <p:to>
                                        <p:strVal val="visible"/>
                                      </p:to>
                                    </p:set>
                                    <p:animEffect transition="in" filter="slide(fromLeft)">
                                      <p:cBhvr>
                                        <p:cTn id="72" dur="500"/>
                                        <p:tgtEl>
                                          <p:spTgt spid="8"/>
                                        </p:tgtEl>
                                      </p:cBhvr>
                                    </p:animEffect>
                                  </p:childTnLst>
                                </p:cTn>
                              </p:par>
                              <p:par>
                                <p:cTn id="73" presetID="1" presetClass="entr" presetSubtype="0" fill="hold" nodeType="withEffect">
                                  <p:stCondLst>
                                    <p:cond delay="300"/>
                                  </p:stCondLst>
                                  <p:childTnLst>
                                    <p:set>
                                      <p:cBhvr>
                                        <p:cTn id="74" dur="1" fill="hold">
                                          <p:stCondLst>
                                            <p:cond delay="0"/>
                                          </p:stCondLst>
                                        </p:cTn>
                                        <p:tgtEl>
                                          <p:spTgt spid="14345"/>
                                        </p:tgtEl>
                                        <p:attrNameLst>
                                          <p:attrName>style.visibility</p:attrName>
                                        </p:attrNameLst>
                                      </p:cBhvr>
                                      <p:to>
                                        <p:strVal val="visible"/>
                                      </p:to>
                                    </p:set>
                                  </p:childTnLst>
                                </p:cTn>
                              </p:par>
                              <p:par>
                                <p:cTn id="75" presetID="0" presetClass="path" presetSubtype="0" accel="50000" decel="50000" fill="hold" nodeType="withEffect">
                                  <p:stCondLst>
                                    <p:cond delay="300"/>
                                  </p:stCondLst>
                                  <p:childTnLst>
                                    <p:animMotion origin="layout" path="M -7.77778E-6 -6.60902E-7 L 0.0611 -0.36566 " pathEditMode="relative" ptsTypes="AA">
                                      <p:cBhvr>
                                        <p:cTn id="76" dur="500" spd="-100000" fill="hold"/>
                                        <p:tgtEl>
                                          <p:spTgt spid="14345"/>
                                        </p:tgtEl>
                                        <p:attrNameLst>
                                          <p:attrName>ppt_x</p:attrName>
                                          <p:attrName>ppt_y</p:attrName>
                                        </p:attrNameLst>
                                      </p:cBhvr>
                                    </p:animMotion>
                                  </p:childTnLst>
                                </p:cTn>
                              </p:par>
                              <p:par>
                                <p:cTn id="77" presetID="1" presetClass="entr" presetSubtype="0" fill="hold" nodeType="withEffect">
                                  <p:stCondLst>
                                    <p:cond delay="300"/>
                                  </p:stCondLst>
                                  <p:childTnLst>
                                    <p:set>
                                      <p:cBhvr>
                                        <p:cTn id="78" dur="1" fill="hold">
                                          <p:stCondLst>
                                            <p:cond delay="0"/>
                                          </p:stCondLst>
                                        </p:cTn>
                                        <p:tgtEl>
                                          <p:spTgt spid="9"/>
                                        </p:tgtEl>
                                        <p:attrNameLst>
                                          <p:attrName>style.visibility</p:attrName>
                                        </p:attrNameLst>
                                      </p:cBhvr>
                                      <p:to>
                                        <p:strVal val="visible"/>
                                      </p:to>
                                    </p:set>
                                  </p:childTnLst>
                                </p:cTn>
                              </p:par>
                              <p:par>
                                <p:cTn id="79" presetID="0" presetClass="path" presetSubtype="0" accel="50000" decel="50000" fill="hold" nodeType="withEffect">
                                  <p:stCondLst>
                                    <p:cond delay="300"/>
                                  </p:stCondLst>
                                  <p:childTnLst>
                                    <p:animMotion origin="layout" path="M -7.77778E-6 -6.60902E-7 L 0.0611 -0.36566 " pathEditMode="relative" ptsTypes="AA">
                                      <p:cBhvr>
                                        <p:cTn id="80" dur="500" spd="-100000" fill="hold"/>
                                        <p:tgtEl>
                                          <p:spTgt spid="9"/>
                                        </p:tgtEl>
                                        <p:attrNameLst>
                                          <p:attrName>ppt_x</p:attrName>
                                          <p:attrName>ppt_y</p:attrName>
                                        </p:attrNameLst>
                                      </p:cBhvr>
                                    </p:animMotion>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000" fill="hold">
                                          <p:stCondLst>
                                            <p:cond delay="0"/>
                                          </p:stCondLst>
                                        </p:cTn>
                                        <p:tgtEl>
                                          <p:spTgt spid="13346"/>
                                        </p:tgtEl>
                                        <p:attrNameLst>
                                          <p:attrName>style.visibility</p:attrName>
                                        </p:attrNameLst>
                                      </p:cBhvr>
                                      <p:to>
                                        <p:strVal val="visible"/>
                                      </p:to>
                                    </p:set>
                                    <p:anim calcmode="lin" valueType="num">
                                      <p:cBhvr additive="base">
                                        <p:cTn id="85" dur="1000" fill="hold"/>
                                        <p:tgtEl>
                                          <p:spTgt spid="13346"/>
                                        </p:tgtEl>
                                        <p:attrNameLst>
                                          <p:attrName>ppt_x</p:attrName>
                                        </p:attrNameLst>
                                      </p:cBhvr>
                                      <p:tavLst>
                                        <p:tav tm="0">
                                          <p:val>
                                            <p:strVal val="#ppt_x"/>
                                          </p:val>
                                        </p:tav>
                                        <p:tav tm="100000">
                                          <p:val>
                                            <p:strVal val="#ppt_x"/>
                                          </p:val>
                                        </p:tav>
                                      </p:tavLst>
                                    </p:anim>
                                    <p:anim calcmode="lin" valueType="num">
                                      <p:cBhvr additive="base">
                                        <p:cTn id="86" dur="1000" fill="hold"/>
                                        <p:tgtEl>
                                          <p:spTgt spid="13346"/>
                                        </p:tgtEl>
                                        <p:attrNameLst>
                                          <p:attrName>ppt_y</p:attrName>
                                        </p:attrNameLst>
                                      </p:cBhvr>
                                      <p:tavLst>
                                        <p:tav tm="0">
                                          <p:val>
                                            <p:strVal val="1+#ppt_h/2"/>
                                          </p:val>
                                        </p:tav>
                                        <p:tav tm="100000">
                                          <p:val>
                                            <p:strVal val="#ppt_y"/>
                                          </p:val>
                                        </p:tav>
                                      </p:tavLst>
                                    </p:anim>
                                  </p:childTnLst>
                                </p:cTn>
                              </p:par>
                              <p:par>
                                <p:cTn id="87" presetID="22" presetClass="entr" presetSubtype="1" fill="hold" nodeType="withEffect">
                                  <p:stCondLst>
                                    <p:cond delay="200"/>
                                  </p:stCondLst>
                                  <p:childTnLst>
                                    <p:set>
                                      <p:cBhvr>
                                        <p:cTn id="88" dur="1" fill="hold">
                                          <p:stCondLst>
                                            <p:cond delay="0"/>
                                          </p:stCondLst>
                                        </p:cTn>
                                        <p:tgtEl>
                                          <p:spTgt spid="10"/>
                                        </p:tgtEl>
                                        <p:attrNameLst>
                                          <p:attrName>style.visibility</p:attrName>
                                        </p:attrNameLst>
                                      </p:cBhvr>
                                      <p:to>
                                        <p:strVal val="visible"/>
                                      </p:to>
                                    </p:set>
                                    <p:animEffect transition="in" filter="wipe(up)">
                                      <p:cBhvr>
                                        <p:cTn id="89" dur="500"/>
                                        <p:tgtEl>
                                          <p:spTgt spid="10"/>
                                        </p:tgtEl>
                                      </p:cBhvr>
                                    </p:animEffect>
                                  </p:childTnLst>
                                </p:cTn>
                              </p:par>
                              <p:par>
                                <p:cTn id="90" presetID="22" presetClass="entr" presetSubtype="1" fill="hold" nodeType="withEffect">
                                  <p:stCondLst>
                                    <p:cond delay="200"/>
                                  </p:stCondLst>
                                  <p:childTnLst>
                                    <p:set>
                                      <p:cBhvr>
                                        <p:cTn id="91" dur="1" fill="hold">
                                          <p:stCondLst>
                                            <p:cond delay="0"/>
                                          </p:stCondLst>
                                        </p:cTn>
                                        <p:tgtEl>
                                          <p:spTgt spid="11"/>
                                        </p:tgtEl>
                                        <p:attrNameLst>
                                          <p:attrName>style.visibility</p:attrName>
                                        </p:attrNameLst>
                                      </p:cBhvr>
                                      <p:to>
                                        <p:strVal val="visible"/>
                                      </p:to>
                                    </p:set>
                                    <p:animEffect transition="in" filter="wipe(up)">
                                      <p:cBhvr>
                                        <p:cTn id="92" dur="500"/>
                                        <p:tgtEl>
                                          <p:spTgt spid="11"/>
                                        </p:tgtEl>
                                      </p:cBhvr>
                                    </p:animEffect>
                                  </p:childTnLst>
                                </p:cTn>
                              </p:par>
                            </p:childTnLst>
                          </p:cTn>
                        </p:par>
                        <p:par>
                          <p:cTn id="93" fill="hold">
                            <p:stCondLst>
                              <p:cond delay="1000"/>
                            </p:stCondLst>
                            <p:childTnLst>
                              <p:par>
                                <p:cTn id="94" presetID="21" presetClass="entr" presetSubtype="1" fill="hold" grpId="0" nodeType="afterEffect">
                                  <p:stCondLst>
                                    <p:cond delay="0"/>
                                  </p:stCondLst>
                                  <p:childTnLst>
                                    <p:set>
                                      <p:cBhvr>
                                        <p:cTn id="95" dur="1" fill="hold">
                                          <p:stCondLst>
                                            <p:cond delay="0"/>
                                          </p:stCondLst>
                                        </p:cTn>
                                        <p:tgtEl>
                                          <p:spTgt spid="11266"/>
                                        </p:tgtEl>
                                        <p:attrNameLst>
                                          <p:attrName>style.visibility</p:attrName>
                                        </p:attrNameLst>
                                      </p:cBhvr>
                                      <p:to>
                                        <p:strVal val="visible"/>
                                      </p:to>
                                    </p:set>
                                    <p:animEffect transition="in" filter="wheel(1)">
                                      <p:cBhvr>
                                        <p:cTn id="96" dur="2000"/>
                                        <p:tgtEl>
                                          <p:spTgt spid="11266"/>
                                        </p:tgtEl>
                                      </p:cBhvr>
                                    </p:animEffect>
                                  </p:childTnLst>
                                </p:cTn>
                              </p:par>
                              <p:par>
                                <p:cTn id="97" presetID="22" presetClass="entr" presetSubtype="8" fill="hold" nodeType="withEffect">
                                  <p:stCondLst>
                                    <p:cond delay="0"/>
                                  </p:stCondLst>
                                  <p:childTnLst>
                                    <p:set>
                                      <p:cBhvr>
                                        <p:cTn id="98" dur="1" fill="hold">
                                          <p:stCondLst>
                                            <p:cond delay="0"/>
                                          </p:stCondLst>
                                        </p:cTn>
                                        <p:tgtEl>
                                          <p:spTgt spid="11267"/>
                                        </p:tgtEl>
                                        <p:attrNameLst>
                                          <p:attrName>style.visibility</p:attrName>
                                        </p:attrNameLst>
                                      </p:cBhvr>
                                      <p:to>
                                        <p:strVal val="visible"/>
                                      </p:to>
                                    </p:set>
                                    <p:animEffect transition="in" filter="wipe(left)">
                                      <p:cBhvr>
                                        <p:cTn id="99" dur="2000"/>
                                        <p:tgtEl>
                                          <p:spTgt spid="11267"/>
                                        </p:tgtEl>
                                      </p:cBhvr>
                                    </p:animEffect>
                                  </p:childTnLst>
                                </p:cTn>
                              </p:par>
                            </p:childTnLst>
                          </p:cTn>
                        </p:par>
                        <p:par>
                          <p:cTn id="100" fill="hold">
                            <p:stCondLst>
                              <p:cond delay="3000"/>
                            </p:stCondLst>
                            <p:childTnLst>
                              <p:par>
                                <p:cTn id="101" presetID="31" presetClass="entr" presetSubtype="0" fill="hold" grpId="0" nodeType="afterEffect">
                                  <p:stCondLst>
                                    <p:cond delay="0"/>
                                  </p:stCondLst>
                                  <p:childTnLst>
                                    <p:set>
                                      <p:cBhvr>
                                        <p:cTn id="102" dur="1" fill="hold">
                                          <p:stCondLst>
                                            <p:cond delay="0"/>
                                          </p:stCondLst>
                                        </p:cTn>
                                        <p:tgtEl>
                                          <p:spTgt spid="11270"/>
                                        </p:tgtEl>
                                        <p:attrNameLst>
                                          <p:attrName>style.visibility</p:attrName>
                                        </p:attrNameLst>
                                      </p:cBhvr>
                                      <p:to>
                                        <p:strVal val="visible"/>
                                      </p:to>
                                    </p:set>
                                    <p:anim calcmode="lin" valueType="num">
                                      <p:cBhvr>
                                        <p:cTn id="103" dur="500" fill="hold"/>
                                        <p:tgtEl>
                                          <p:spTgt spid="11270"/>
                                        </p:tgtEl>
                                        <p:attrNameLst>
                                          <p:attrName>ppt_w</p:attrName>
                                        </p:attrNameLst>
                                      </p:cBhvr>
                                      <p:tavLst>
                                        <p:tav tm="0">
                                          <p:val>
                                            <p:fltVal val="0"/>
                                          </p:val>
                                        </p:tav>
                                        <p:tav tm="100000">
                                          <p:val>
                                            <p:strVal val="#ppt_w"/>
                                          </p:val>
                                        </p:tav>
                                      </p:tavLst>
                                    </p:anim>
                                    <p:anim calcmode="lin" valueType="num">
                                      <p:cBhvr>
                                        <p:cTn id="104" dur="500" fill="hold"/>
                                        <p:tgtEl>
                                          <p:spTgt spid="11270"/>
                                        </p:tgtEl>
                                        <p:attrNameLst>
                                          <p:attrName>ppt_h</p:attrName>
                                        </p:attrNameLst>
                                      </p:cBhvr>
                                      <p:tavLst>
                                        <p:tav tm="0">
                                          <p:val>
                                            <p:fltVal val="0"/>
                                          </p:val>
                                        </p:tav>
                                        <p:tav tm="100000">
                                          <p:val>
                                            <p:strVal val="#ppt_h"/>
                                          </p:val>
                                        </p:tav>
                                      </p:tavLst>
                                    </p:anim>
                                    <p:anim calcmode="lin" valueType="num">
                                      <p:cBhvr>
                                        <p:cTn id="105" dur="500" fill="hold"/>
                                        <p:tgtEl>
                                          <p:spTgt spid="11270"/>
                                        </p:tgtEl>
                                        <p:attrNameLst>
                                          <p:attrName>style.rotation</p:attrName>
                                        </p:attrNameLst>
                                      </p:cBhvr>
                                      <p:tavLst>
                                        <p:tav tm="0">
                                          <p:val>
                                            <p:fltVal val="90"/>
                                          </p:val>
                                        </p:tav>
                                        <p:tav tm="100000">
                                          <p:val>
                                            <p:fltVal val="0"/>
                                          </p:val>
                                        </p:tav>
                                      </p:tavLst>
                                    </p:anim>
                                    <p:animEffect transition="in" filter="fade">
                                      <p:cBhvr>
                                        <p:cTn id="106" dur="500"/>
                                        <p:tgtEl>
                                          <p:spTgt spid="11270"/>
                                        </p:tgtEl>
                                      </p:cBhvr>
                                    </p:animEffect>
                                  </p:childTnLst>
                                </p:cTn>
                              </p:par>
                            </p:childTnLst>
                          </p:cTn>
                        </p:par>
                        <p:par>
                          <p:cTn id="107" fill="hold">
                            <p:stCondLst>
                              <p:cond delay="3500"/>
                            </p:stCondLst>
                            <p:childTnLst>
                              <p:par>
                                <p:cTn id="108" presetID="31" presetClass="entr" presetSubtype="0" fill="hold" nodeType="afterEffect">
                                  <p:stCondLst>
                                    <p:cond delay="0"/>
                                  </p:stCondLst>
                                  <p:childTnLst>
                                    <p:set>
                                      <p:cBhvr>
                                        <p:cTn id="109" dur="1" fill="hold">
                                          <p:stCondLst>
                                            <p:cond delay="0"/>
                                          </p:stCondLst>
                                        </p:cTn>
                                        <p:tgtEl>
                                          <p:spTgt spid="11271"/>
                                        </p:tgtEl>
                                        <p:attrNameLst>
                                          <p:attrName>style.visibility</p:attrName>
                                        </p:attrNameLst>
                                      </p:cBhvr>
                                      <p:to>
                                        <p:strVal val="visible"/>
                                      </p:to>
                                    </p:set>
                                    <p:anim calcmode="lin" valueType="num">
                                      <p:cBhvr>
                                        <p:cTn id="110" dur="500" fill="hold"/>
                                        <p:tgtEl>
                                          <p:spTgt spid="11271"/>
                                        </p:tgtEl>
                                        <p:attrNameLst>
                                          <p:attrName>ppt_w</p:attrName>
                                        </p:attrNameLst>
                                      </p:cBhvr>
                                      <p:tavLst>
                                        <p:tav tm="0">
                                          <p:val>
                                            <p:fltVal val="0"/>
                                          </p:val>
                                        </p:tav>
                                        <p:tav tm="100000">
                                          <p:val>
                                            <p:strVal val="#ppt_w"/>
                                          </p:val>
                                        </p:tav>
                                      </p:tavLst>
                                    </p:anim>
                                    <p:anim calcmode="lin" valueType="num">
                                      <p:cBhvr>
                                        <p:cTn id="111" dur="500" fill="hold"/>
                                        <p:tgtEl>
                                          <p:spTgt spid="11271"/>
                                        </p:tgtEl>
                                        <p:attrNameLst>
                                          <p:attrName>ppt_h</p:attrName>
                                        </p:attrNameLst>
                                      </p:cBhvr>
                                      <p:tavLst>
                                        <p:tav tm="0">
                                          <p:val>
                                            <p:fltVal val="0"/>
                                          </p:val>
                                        </p:tav>
                                        <p:tav tm="100000">
                                          <p:val>
                                            <p:strVal val="#ppt_h"/>
                                          </p:val>
                                        </p:tav>
                                      </p:tavLst>
                                    </p:anim>
                                    <p:anim calcmode="lin" valueType="num">
                                      <p:cBhvr>
                                        <p:cTn id="112" dur="500" fill="hold"/>
                                        <p:tgtEl>
                                          <p:spTgt spid="11271"/>
                                        </p:tgtEl>
                                        <p:attrNameLst>
                                          <p:attrName>style.rotation</p:attrName>
                                        </p:attrNameLst>
                                      </p:cBhvr>
                                      <p:tavLst>
                                        <p:tav tm="0">
                                          <p:val>
                                            <p:fltVal val="90"/>
                                          </p:val>
                                        </p:tav>
                                        <p:tav tm="100000">
                                          <p:val>
                                            <p:fltVal val="0"/>
                                          </p:val>
                                        </p:tav>
                                      </p:tavLst>
                                    </p:anim>
                                    <p:animEffect transition="in" filter="fade">
                                      <p:cBhvr>
                                        <p:cTn id="113" dur="500"/>
                                        <p:tgtEl>
                                          <p:spTgt spid="11271"/>
                                        </p:tgtEl>
                                      </p:cBhvr>
                                    </p:animEffect>
                                  </p:childTnLst>
                                </p:cTn>
                              </p:par>
                            </p:childTnLst>
                          </p:cTn>
                        </p:par>
                        <p:par>
                          <p:cTn id="114" fill="hold">
                            <p:stCondLst>
                              <p:cond delay="4000"/>
                            </p:stCondLst>
                            <p:childTnLst>
                              <p:par>
                                <p:cTn id="115" presetID="41" presetClass="entr" presetSubtype="0" fill="hold" grpId="0" nodeType="afterEffect">
                                  <p:stCondLst>
                                    <p:cond delay="0"/>
                                  </p:stCondLst>
                                  <p:iterate type="lt">
                                    <p:tmPct val="10000"/>
                                  </p:iterate>
                                  <p:childTnLst>
                                    <p:set>
                                      <p:cBhvr>
                                        <p:cTn id="116" dur="1" fill="hold">
                                          <p:stCondLst>
                                            <p:cond delay="0"/>
                                          </p:stCondLst>
                                        </p:cTn>
                                        <p:tgtEl>
                                          <p:spTgt spid="11272"/>
                                        </p:tgtEl>
                                        <p:attrNameLst>
                                          <p:attrName>style.visibility</p:attrName>
                                        </p:attrNameLst>
                                      </p:cBhvr>
                                      <p:to>
                                        <p:strVal val="visible"/>
                                      </p:to>
                                    </p:set>
                                    <p:anim calcmode="lin" valueType="num">
                                      <p:cBhvr>
                                        <p:cTn id="117" dur="500" fill="hold"/>
                                        <p:tgtEl>
                                          <p:spTgt spid="11272"/>
                                        </p:tgtEl>
                                        <p:attrNameLst>
                                          <p:attrName>ppt_x</p:attrName>
                                        </p:attrNameLst>
                                      </p:cBhvr>
                                      <p:tavLst>
                                        <p:tav tm="0">
                                          <p:val>
                                            <p:strVal val="#ppt_x"/>
                                          </p:val>
                                        </p:tav>
                                        <p:tav tm="50000">
                                          <p:val>
                                            <p:strVal val="#ppt_x+.1"/>
                                          </p:val>
                                        </p:tav>
                                        <p:tav tm="100000">
                                          <p:val>
                                            <p:strVal val="#ppt_x"/>
                                          </p:val>
                                        </p:tav>
                                      </p:tavLst>
                                    </p:anim>
                                    <p:anim calcmode="lin" valueType="num">
                                      <p:cBhvr>
                                        <p:cTn id="118" dur="500" fill="hold"/>
                                        <p:tgtEl>
                                          <p:spTgt spid="11272"/>
                                        </p:tgtEl>
                                        <p:attrNameLst>
                                          <p:attrName>ppt_y</p:attrName>
                                        </p:attrNameLst>
                                      </p:cBhvr>
                                      <p:tavLst>
                                        <p:tav tm="0">
                                          <p:val>
                                            <p:strVal val="#ppt_y"/>
                                          </p:val>
                                        </p:tav>
                                        <p:tav tm="100000">
                                          <p:val>
                                            <p:strVal val="#ppt_y"/>
                                          </p:val>
                                        </p:tav>
                                      </p:tavLst>
                                    </p:anim>
                                    <p:anim calcmode="lin" valueType="num">
                                      <p:cBhvr>
                                        <p:cTn id="119" dur="500" fill="hold"/>
                                        <p:tgtEl>
                                          <p:spTgt spid="11272"/>
                                        </p:tgtEl>
                                        <p:attrNameLst>
                                          <p:attrName>ppt_h</p:attrName>
                                        </p:attrNameLst>
                                      </p:cBhvr>
                                      <p:tavLst>
                                        <p:tav tm="0">
                                          <p:val>
                                            <p:strVal val="#ppt_h/10"/>
                                          </p:val>
                                        </p:tav>
                                        <p:tav tm="50000">
                                          <p:val>
                                            <p:strVal val="#ppt_h+.01"/>
                                          </p:val>
                                        </p:tav>
                                        <p:tav tm="100000">
                                          <p:val>
                                            <p:strVal val="#ppt_h"/>
                                          </p:val>
                                        </p:tav>
                                      </p:tavLst>
                                    </p:anim>
                                    <p:anim calcmode="lin" valueType="num">
                                      <p:cBhvr>
                                        <p:cTn id="120" dur="500" fill="hold"/>
                                        <p:tgtEl>
                                          <p:spTgt spid="11272"/>
                                        </p:tgtEl>
                                        <p:attrNameLst>
                                          <p:attrName>ppt_w</p:attrName>
                                        </p:attrNameLst>
                                      </p:cBhvr>
                                      <p:tavLst>
                                        <p:tav tm="0">
                                          <p:val>
                                            <p:strVal val="#ppt_w/10"/>
                                          </p:val>
                                        </p:tav>
                                        <p:tav tm="50000">
                                          <p:val>
                                            <p:strVal val="#ppt_w+.01"/>
                                          </p:val>
                                        </p:tav>
                                        <p:tav tm="100000">
                                          <p:val>
                                            <p:strVal val="#ppt_w"/>
                                          </p:val>
                                        </p:tav>
                                      </p:tavLst>
                                    </p:anim>
                                    <p:animEffect transition="in" filter="fade">
                                      <p:cBhvr>
                                        <p:cTn id="121" dur="500" tmFilter="0,0; .5, 1; 1, 1"/>
                                        <p:tgtEl>
                                          <p:spTgt spid="11272"/>
                                        </p:tgtEl>
                                      </p:cBhvr>
                                    </p:animEffect>
                                  </p:childTnLst>
                                </p:cTn>
                              </p:par>
                              <p:par>
                                <p:cTn id="122" presetID="1" presetClass="entr" presetSubtype="0" fill="hold" nodeType="withEffect">
                                  <p:stCondLst>
                                    <p:cond delay="200"/>
                                  </p:stCondLst>
                                  <p:childTnLst>
                                    <p:set>
                                      <p:cBhvr>
                                        <p:cTn id="123" dur="1" fill="hold">
                                          <p:stCondLst>
                                            <p:cond delay="0"/>
                                          </p:stCondLst>
                                        </p:cTn>
                                        <p:tgtEl>
                                          <p:spTgt spid="12"/>
                                        </p:tgtEl>
                                        <p:attrNameLst>
                                          <p:attrName>style.visibility</p:attrName>
                                        </p:attrNameLst>
                                      </p:cBhvr>
                                      <p:to>
                                        <p:strVal val="visible"/>
                                      </p:to>
                                    </p:set>
                                  </p:childTnLst>
                                </p:cTn>
                              </p:par>
                              <p:par>
                                <p:cTn id="124" presetID="0" presetClass="path" presetSubtype="0" accel="50000" decel="50000" fill="hold" nodeType="withEffect">
                                  <p:stCondLst>
                                    <p:cond delay="200"/>
                                  </p:stCondLst>
                                  <p:childTnLst>
                                    <p:animMotion origin="layout" path="M -8.33333E-7 1.76089E-6 L -0.1158 0.69755 " pathEditMode="relative" ptsTypes="AA">
                                      <p:cBhvr>
                                        <p:cTn id="125" dur="1000" spd="-100000" fill="hold"/>
                                        <p:tgtEl>
                                          <p:spTgt spid="12"/>
                                        </p:tgtEl>
                                        <p:attrNameLst>
                                          <p:attrName>ppt_x</p:attrName>
                                          <p:attrName>ppt_y</p:attrName>
                                        </p:attrNameLst>
                                      </p:cBhvr>
                                    </p:animMotion>
                                  </p:childTnLst>
                                </p:cTn>
                              </p:par>
                            </p:childTnLst>
                          </p:cTn>
                        </p:par>
                        <p:par>
                          <p:cTn id="126" fill="hold">
                            <p:stCondLst>
                              <p:cond delay="5250"/>
                            </p:stCondLst>
                            <p:childTnLst>
                              <p:par>
                                <p:cTn id="127" presetID="22" presetClass="entr" presetSubtype="1" fill="hold" grpId="0" nodeType="afterEffect">
                                  <p:stCondLst>
                                    <p:cond delay="0"/>
                                  </p:stCondLst>
                                  <p:childTnLst>
                                    <p:set>
                                      <p:cBhvr>
                                        <p:cTn id="128" dur="1" fill="hold">
                                          <p:stCondLst>
                                            <p:cond delay="0"/>
                                          </p:stCondLst>
                                        </p:cTn>
                                        <p:tgtEl>
                                          <p:spTgt spid="11273"/>
                                        </p:tgtEl>
                                        <p:attrNameLst>
                                          <p:attrName>style.visibility</p:attrName>
                                        </p:attrNameLst>
                                      </p:cBhvr>
                                      <p:to>
                                        <p:strVal val="visible"/>
                                      </p:to>
                                    </p:set>
                                    <p:animEffect transition="in" filter="wipe(up)">
                                      <p:cBhvr>
                                        <p:cTn id="129" dur="5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0" grpId="0" bldLvl="0" animBg="1"/>
      <p:bldP spid="2" grpId="0" bldLvl="0" animBg="1"/>
      <p:bldP spid="3" grpId="0" bldLvl="0" animBg="1"/>
      <p:bldP spid="4" grpId="0" bldLvl="0" animBg="1"/>
      <p:bldP spid="5" grpId="0" bldLvl="0" animBg="1"/>
      <p:bldP spid="6" grpId="0" bldLvl="0" animBg="1"/>
      <p:bldP spid="7" grpId="0" bldLvl="0" animBg="1"/>
      <p:bldP spid="8" grpId="0" bldLvl="0" animBg="1"/>
      <p:bldP spid="11266" grpId="0" bldLvl="0" animBg="1"/>
      <p:bldP spid="11270" grpId="0"/>
      <p:bldP spid="11272" grpId="0"/>
      <p:bldP spid="1127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p:cNvGrpSpPr/>
          <p:nvPr/>
        </p:nvGrpSpPr>
        <p:grpSpPr>
          <a:xfrm>
            <a:off x="5206550" y="2602699"/>
            <a:ext cx="2762008" cy="2496581"/>
            <a:chOff x="3471863" y="2343150"/>
            <a:chExt cx="2197101" cy="1985963"/>
          </a:xfrm>
        </p:grpSpPr>
        <p:sp>
          <p:nvSpPr>
            <p:cNvPr id="6" name="Freeform 5"/>
            <p:cNvSpPr/>
            <p:nvPr/>
          </p:nvSpPr>
          <p:spPr bwMode="auto">
            <a:xfrm>
              <a:off x="3476626" y="2381250"/>
              <a:ext cx="2192338" cy="1495425"/>
            </a:xfrm>
            <a:custGeom>
              <a:avLst/>
              <a:gdLst/>
              <a:ahLst/>
              <a:cxnLst>
                <a:cxn ang="0">
                  <a:pos x="1202" y="800"/>
                </a:cxn>
                <a:cxn ang="0">
                  <a:pos x="1182" y="820"/>
                </a:cxn>
                <a:cxn ang="0">
                  <a:pos x="20" y="820"/>
                </a:cxn>
                <a:cxn ang="0">
                  <a:pos x="0" y="800"/>
                </a:cxn>
                <a:cxn ang="0">
                  <a:pos x="0" y="20"/>
                </a:cxn>
                <a:cxn ang="0">
                  <a:pos x="20" y="0"/>
                </a:cxn>
                <a:cxn ang="0">
                  <a:pos x="1182" y="0"/>
                </a:cxn>
                <a:cxn ang="0">
                  <a:pos x="1202" y="20"/>
                </a:cxn>
                <a:cxn ang="0">
                  <a:pos x="1202" y="800"/>
                </a:cxn>
              </a:cxnLst>
              <a:rect l="0" t="0" r="r" b="b"/>
              <a:pathLst>
                <a:path w="1202" h="820">
                  <a:moveTo>
                    <a:pt x="1202" y="800"/>
                  </a:moveTo>
                  <a:cubicBezTo>
                    <a:pt x="1202" y="811"/>
                    <a:pt x="1193" y="820"/>
                    <a:pt x="1182" y="820"/>
                  </a:cubicBezTo>
                  <a:cubicBezTo>
                    <a:pt x="20" y="820"/>
                    <a:pt x="20" y="820"/>
                    <a:pt x="20" y="820"/>
                  </a:cubicBezTo>
                  <a:cubicBezTo>
                    <a:pt x="9" y="820"/>
                    <a:pt x="0" y="811"/>
                    <a:pt x="0" y="800"/>
                  </a:cubicBezTo>
                  <a:cubicBezTo>
                    <a:pt x="0" y="20"/>
                    <a:pt x="0" y="20"/>
                    <a:pt x="0" y="20"/>
                  </a:cubicBezTo>
                  <a:cubicBezTo>
                    <a:pt x="0" y="9"/>
                    <a:pt x="9" y="0"/>
                    <a:pt x="20" y="0"/>
                  </a:cubicBezTo>
                  <a:cubicBezTo>
                    <a:pt x="1182" y="0"/>
                    <a:pt x="1182" y="0"/>
                    <a:pt x="1182" y="0"/>
                  </a:cubicBezTo>
                  <a:cubicBezTo>
                    <a:pt x="1193" y="0"/>
                    <a:pt x="1202" y="9"/>
                    <a:pt x="1202" y="20"/>
                  </a:cubicBezTo>
                  <a:lnTo>
                    <a:pt x="1202" y="800"/>
                  </a:ln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7" name="Rectangle 6"/>
            <p:cNvSpPr>
              <a:spLocks noChangeArrowheads="1"/>
            </p:cNvSpPr>
            <p:nvPr/>
          </p:nvSpPr>
          <p:spPr bwMode="auto">
            <a:xfrm>
              <a:off x="3563938" y="3713163"/>
              <a:ext cx="2019300" cy="90488"/>
            </a:xfrm>
            <a:prstGeom prst="rect">
              <a:avLst/>
            </a:prstGeom>
            <a:solidFill>
              <a:schemeClr val="accent1">
                <a:lumMod val="40000"/>
                <a:lumOff val="60000"/>
              </a:schemeClr>
            </a:solidFill>
            <a:ln w="9525">
              <a:noFill/>
              <a:miter lim="800000"/>
            </a:ln>
          </p:spPr>
          <p:txBody>
            <a:bodyPr vert="horz" wrap="square" lIns="128580" tIns="64290" rIns="128580" bIns="64290" numCol="1" anchor="t" anchorCtr="0" compatLnSpc="1"/>
            <a:lstStyle/>
            <a:p>
              <a:pPr>
                <a:lnSpc>
                  <a:spcPct val="120000"/>
                </a:lnSpc>
              </a:pPr>
              <a:endParaRPr lang="en-US" sz="80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8" name="Freeform 7"/>
            <p:cNvSpPr/>
            <p:nvPr/>
          </p:nvSpPr>
          <p:spPr bwMode="auto">
            <a:xfrm>
              <a:off x="4573587" y="2343150"/>
              <a:ext cx="1009650" cy="1460500"/>
            </a:xfrm>
            <a:custGeom>
              <a:avLst/>
              <a:gdLst/>
              <a:ahLst/>
              <a:cxnLst>
                <a:cxn ang="0">
                  <a:pos x="0" y="801"/>
                </a:cxn>
                <a:cxn ang="0">
                  <a:pos x="0" y="73"/>
                </a:cxn>
                <a:cxn ang="0">
                  <a:pos x="1" y="71"/>
                </a:cxn>
                <a:cxn ang="0">
                  <a:pos x="1" y="65"/>
                </a:cxn>
                <a:cxn ang="0">
                  <a:pos x="70" y="0"/>
                </a:cxn>
                <a:cxn ang="0">
                  <a:pos x="554" y="0"/>
                </a:cxn>
                <a:cxn ang="0">
                  <a:pos x="554" y="758"/>
                </a:cxn>
                <a:cxn ang="0">
                  <a:pos x="70" y="758"/>
                </a:cxn>
                <a:cxn ang="0">
                  <a:pos x="0" y="801"/>
                </a:cxn>
              </a:cxnLst>
              <a:rect l="0" t="0" r="r" b="b"/>
              <a:pathLst>
                <a:path w="554" h="801">
                  <a:moveTo>
                    <a:pt x="0" y="801"/>
                  </a:moveTo>
                  <a:cubicBezTo>
                    <a:pt x="0" y="73"/>
                    <a:pt x="0" y="73"/>
                    <a:pt x="0" y="73"/>
                  </a:cubicBezTo>
                  <a:cubicBezTo>
                    <a:pt x="1" y="72"/>
                    <a:pt x="1" y="71"/>
                    <a:pt x="1" y="71"/>
                  </a:cubicBezTo>
                  <a:cubicBezTo>
                    <a:pt x="1" y="69"/>
                    <a:pt x="1" y="67"/>
                    <a:pt x="1" y="65"/>
                  </a:cubicBezTo>
                  <a:cubicBezTo>
                    <a:pt x="4" y="29"/>
                    <a:pt x="34" y="0"/>
                    <a:pt x="70" y="0"/>
                  </a:cubicBezTo>
                  <a:cubicBezTo>
                    <a:pt x="554" y="0"/>
                    <a:pt x="554" y="0"/>
                    <a:pt x="554" y="0"/>
                  </a:cubicBezTo>
                  <a:cubicBezTo>
                    <a:pt x="554" y="758"/>
                    <a:pt x="554" y="758"/>
                    <a:pt x="554" y="758"/>
                  </a:cubicBezTo>
                  <a:cubicBezTo>
                    <a:pt x="70" y="758"/>
                    <a:pt x="70" y="758"/>
                    <a:pt x="70" y="758"/>
                  </a:cubicBezTo>
                  <a:cubicBezTo>
                    <a:pt x="40" y="758"/>
                    <a:pt x="13" y="775"/>
                    <a:pt x="0"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9" name="Freeform 8"/>
            <p:cNvSpPr/>
            <p:nvPr/>
          </p:nvSpPr>
          <p:spPr bwMode="auto">
            <a:xfrm>
              <a:off x="3563938" y="2343150"/>
              <a:ext cx="1011238" cy="1460500"/>
            </a:xfrm>
            <a:custGeom>
              <a:avLst/>
              <a:gdLst/>
              <a:ahLst/>
              <a:cxnLst>
                <a:cxn ang="0">
                  <a:pos x="554" y="801"/>
                </a:cxn>
                <a:cxn ang="0">
                  <a:pos x="554" y="73"/>
                </a:cxn>
                <a:cxn ang="0">
                  <a:pos x="553" y="71"/>
                </a:cxn>
                <a:cxn ang="0">
                  <a:pos x="553" y="65"/>
                </a:cxn>
                <a:cxn ang="0">
                  <a:pos x="483" y="0"/>
                </a:cxn>
                <a:cxn ang="0">
                  <a:pos x="0" y="0"/>
                </a:cxn>
                <a:cxn ang="0">
                  <a:pos x="0" y="758"/>
                </a:cxn>
                <a:cxn ang="0">
                  <a:pos x="483" y="758"/>
                </a:cxn>
                <a:cxn ang="0">
                  <a:pos x="554" y="801"/>
                </a:cxn>
              </a:cxnLst>
              <a:rect l="0" t="0" r="r" b="b"/>
              <a:pathLst>
                <a:path w="554" h="801">
                  <a:moveTo>
                    <a:pt x="554" y="801"/>
                  </a:moveTo>
                  <a:cubicBezTo>
                    <a:pt x="554" y="73"/>
                    <a:pt x="554" y="73"/>
                    <a:pt x="554" y="73"/>
                  </a:cubicBezTo>
                  <a:cubicBezTo>
                    <a:pt x="553" y="72"/>
                    <a:pt x="553" y="71"/>
                    <a:pt x="553" y="71"/>
                  </a:cubicBezTo>
                  <a:cubicBezTo>
                    <a:pt x="553" y="69"/>
                    <a:pt x="553" y="67"/>
                    <a:pt x="553" y="65"/>
                  </a:cubicBezTo>
                  <a:cubicBezTo>
                    <a:pt x="550" y="29"/>
                    <a:pt x="520" y="0"/>
                    <a:pt x="483" y="0"/>
                  </a:cubicBezTo>
                  <a:cubicBezTo>
                    <a:pt x="0" y="0"/>
                    <a:pt x="0" y="0"/>
                    <a:pt x="0" y="0"/>
                  </a:cubicBezTo>
                  <a:cubicBezTo>
                    <a:pt x="0" y="758"/>
                    <a:pt x="0" y="758"/>
                    <a:pt x="0" y="758"/>
                  </a:cubicBezTo>
                  <a:cubicBezTo>
                    <a:pt x="483" y="758"/>
                    <a:pt x="483" y="758"/>
                    <a:pt x="483" y="758"/>
                  </a:cubicBezTo>
                  <a:cubicBezTo>
                    <a:pt x="514" y="758"/>
                    <a:pt x="540" y="775"/>
                    <a:pt x="554"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10" name="Freeform 9"/>
            <p:cNvSpPr/>
            <p:nvPr/>
          </p:nvSpPr>
          <p:spPr bwMode="auto">
            <a:xfrm>
              <a:off x="4502151" y="2357438"/>
              <a:ext cx="73025" cy="1446213"/>
            </a:xfrm>
            <a:custGeom>
              <a:avLst/>
              <a:gdLst/>
              <a:ahLst/>
              <a:cxnLst>
                <a:cxn ang="0">
                  <a:pos x="39" y="57"/>
                </a:cxn>
                <a:cxn ang="0">
                  <a:pos x="0" y="0"/>
                </a:cxn>
                <a:cxn ang="0">
                  <a:pos x="0" y="756"/>
                </a:cxn>
                <a:cxn ang="0">
                  <a:pos x="40" y="793"/>
                </a:cxn>
                <a:cxn ang="0">
                  <a:pos x="40" y="65"/>
                </a:cxn>
                <a:cxn ang="0">
                  <a:pos x="39" y="63"/>
                </a:cxn>
                <a:cxn ang="0">
                  <a:pos x="39" y="57"/>
                </a:cxn>
              </a:cxnLst>
              <a:rect l="0" t="0" r="r" b="b"/>
              <a:pathLst>
                <a:path w="40" h="793">
                  <a:moveTo>
                    <a:pt x="39" y="57"/>
                  </a:moveTo>
                  <a:cubicBezTo>
                    <a:pt x="37" y="32"/>
                    <a:pt x="22" y="10"/>
                    <a:pt x="0" y="0"/>
                  </a:cubicBezTo>
                  <a:cubicBezTo>
                    <a:pt x="0" y="756"/>
                    <a:pt x="0" y="756"/>
                    <a:pt x="0" y="756"/>
                  </a:cubicBezTo>
                  <a:cubicBezTo>
                    <a:pt x="17" y="764"/>
                    <a:pt x="31" y="776"/>
                    <a:pt x="40" y="793"/>
                  </a:cubicBezTo>
                  <a:cubicBezTo>
                    <a:pt x="40" y="65"/>
                    <a:pt x="40" y="65"/>
                    <a:pt x="40" y="65"/>
                  </a:cubicBezTo>
                  <a:cubicBezTo>
                    <a:pt x="39" y="64"/>
                    <a:pt x="39" y="63"/>
                    <a:pt x="39" y="63"/>
                  </a:cubicBezTo>
                  <a:cubicBezTo>
                    <a:pt x="39" y="61"/>
                    <a:pt x="39" y="59"/>
                    <a:pt x="39" y="57"/>
                  </a:cubicBez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80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11" name="Rectangle 10"/>
            <p:cNvSpPr>
              <a:spLocks noChangeArrowheads="1"/>
            </p:cNvSpPr>
            <p:nvPr/>
          </p:nvSpPr>
          <p:spPr bwMode="auto">
            <a:xfrm>
              <a:off x="4700588"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12" name="Rectangle 11"/>
            <p:cNvSpPr>
              <a:spLocks noChangeArrowheads="1"/>
            </p:cNvSpPr>
            <p:nvPr/>
          </p:nvSpPr>
          <p:spPr bwMode="auto">
            <a:xfrm>
              <a:off x="4700588"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13" name="Rectangle 12"/>
            <p:cNvSpPr>
              <a:spLocks noChangeArrowheads="1"/>
            </p:cNvSpPr>
            <p:nvPr/>
          </p:nvSpPr>
          <p:spPr bwMode="auto">
            <a:xfrm>
              <a:off x="4700588"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14" name="Rectangle 13"/>
            <p:cNvSpPr>
              <a:spLocks noChangeArrowheads="1"/>
            </p:cNvSpPr>
            <p:nvPr/>
          </p:nvSpPr>
          <p:spPr bwMode="auto">
            <a:xfrm>
              <a:off x="4700588"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15" name="Rectangle 14"/>
            <p:cNvSpPr>
              <a:spLocks noChangeArrowheads="1"/>
            </p:cNvSpPr>
            <p:nvPr/>
          </p:nvSpPr>
          <p:spPr bwMode="auto">
            <a:xfrm>
              <a:off x="4700588"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16" name="Rectangle 15"/>
            <p:cNvSpPr>
              <a:spLocks noChangeArrowheads="1"/>
            </p:cNvSpPr>
            <p:nvPr/>
          </p:nvSpPr>
          <p:spPr bwMode="auto">
            <a:xfrm>
              <a:off x="4700588"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17" name="Rectangle 16"/>
            <p:cNvSpPr>
              <a:spLocks noChangeArrowheads="1"/>
            </p:cNvSpPr>
            <p:nvPr/>
          </p:nvSpPr>
          <p:spPr bwMode="auto">
            <a:xfrm>
              <a:off x="3692526"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18" name="Rectangle 17"/>
            <p:cNvSpPr>
              <a:spLocks noChangeArrowheads="1"/>
            </p:cNvSpPr>
            <p:nvPr/>
          </p:nvSpPr>
          <p:spPr bwMode="auto">
            <a:xfrm>
              <a:off x="3692526"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19" name="Rectangle 18"/>
            <p:cNvSpPr>
              <a:spLocks noChangeArrowheads="1"/>
            </p:cNvSpPr>
            <p:nvPr/>
          </p:nvSpPr>
          <p:spPr bwMode="auto">
            <a:xfrm>
              <a:off x="3692526"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20" name="Rectangle 19"/>
            <p:cNvSpPr>
              <a:spLocks noChangeArrowheads="1"/>
            </p:cNvSpPr>
            <p:nvPr/>
          </p:nvSpPr>
          <p:spPr bwMode="auto">
            <a:xfrm>
              <a:off x="3692526"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21" name="Rectangle 20"/>
            <p:cNvSpPr>
              <a:spLocks noChangeArrowheads="1"/>
            </p:cNvSpPr>
            <p:nvPr/>
          </p:nvSpPr>
          <p:spPr bwMode="auto">
            <a:xfrm>
              <a:off x="3692526"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22" name="Rectangle 21"/>
            <p:cNvSpPr>
              <a:spLocks noChangeArrowheads="1"/>
            </p:cNvSpPr>
            <p:nvPr/>
          </p:nvSpPr>
          <p:spPr bwMode="auto">
            <a:xfrm>
              <a:off x="3692526"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23" name="Freeform 22"/>
            <p:cNvSpPr/>
            <p:nvPr/>
          </p:nvSpPr>
          <p:spPr bwMode="auto">
            <a:xfrm>
              <a:off x="3548063" y="3338513"/>
              <a:ext cx="928688" cy="917575"/>
            </a:xfrm>
            <a:custGeom>
              <a:avLst/>
              <a:gdLst/>
              <a:ahLst/>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3">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24" name="Freeform 23"/>
            <p:cNvSpPr/>
            <p:nvPr/>
          </p:nvSpPr>
          <p:spPr bwMode="auto">
            <a:xfrm>
              <a:off x="3471863" y="3467100"/>
              <a:ext cx="874713" cy="862013"/>
            </a:xfrm>
            <a:custGeom>
              <a:avLst/>
              <a:gdLst/>
              <a:ahLst/>
              <a:cxnLst>
                <a:cxn ang="0">
                  <a:pos x="65" y="466"/>
                </a:cxn>
                <a:cxn ang="0">
                  <a:pos x="29" y="446"/>
                </a:cxn>
                <a:cxn ang="0">
                  <a:pos x="30" y="339"/>
                </a:cxn>
                <a:cxn ang="0">
                  <a:pos x="343" y="29"/>
                </a:cxn>
                <a:cxn ang="0">
                  <a:pos x="451" y="30"/>
                </a:cxn>
                <a:cxn ang="0">
                  <a:pos x="450" y="137"/>
                </a:cxn>
                <a:cxn ang="0">
                  <a:pos x="137" y="447"/>
                </a:cxn>
                <a:cxn ang="0">
                  <a:pos x="65" y="466"/>
                </a:cxn>
              </a:cxnLst>
              <a:rect l="0" t="0" r="r" b="b"/>
              <a:pathLst>
                <a:path w="480" h="473">
                  <a:moveTo>
                    <a:pt x="65" y="466"/>
                  </a:moveTo>
                  <a:cubicBezTo>
                    <a:pt x="52" y="463"/>
                    <a:pt x="39" y="456"/>
                    <a:pt x="29" y="446"/>
                  </a:cubicBezTo>
                  <a:cubicBezTo>
                    <a:pt x="0" y="416"/>
                    <a:pt x="0" y="368"/>
                    <a:pt x="30" y="339"/>
                  </a:cubicBezTo>
                  <a:cubicBezTo>
                    <a:pt x="343" y="29"/>
                    <a:pt x="343" y="29"/>
                    <a:pt x="343" y="29"/>
                  </a:cubicBezTo>
                  <a:cubicBezTo>
                    <a:pt x="373" y="0"/>
                    <a:pt x="421" y="0"/>
                    <a:pt x="451" y="30"/>
                  </a:cubicBezTo>
                  <a:cubicBezTo>
                    <a:pt x="480" y="60"/>
                    <a:pt x="480" y="108"/>
                    <a:pt x="450" y="137"/>
                  </a:cubicBezTo>
                  <a:cubicBezTo>
                    <a:pt x="137" y="447"/>
                    <a:pt x="137" y="447"/>
                    <a:pt x="137" y="447"/>
                  </a:cubicBezTo>
                  <a:cubicBezTo>
                    <a:pt x="117" y="466"/>
                    <a:pt x="90" y="473"/>
                    <a:pt x="65" y="466"/>
                  </a:cubicBezTo>
                  <a:close/>
                </a:path>
              </a:pathLst>
            </a:custGeom>
            <a:solidFill>
              <a:schemeClr val="accent1">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25" name="Freeform 24"/>
            <p:cNvSpPr>
              <a:spLocks noEditPoints="1"/>
            </p:cNvSpPr>
            <p:nvPr/>
          </p:nvSpPr>
          <p:spPr bwMode="auto">
            <a:xfrm>
              <a:off x="4195763" y="2540000"/>
              <a:ext cx="1084263" cy="1084263"/>
            </a:xfrm>
            <a:custGeom>
              <a:avLst/>
              <a:gdLst/>
              <a:ahLst/>
              <a:cxnLst>
                <a:cxn ang="0">
                  <a:pos x="595" y="299"/>
                </a:cxn>
                <a:cxn ang="0">
                  <a:pos x="370" y="9"/>
                </a:cxn>
                <a:cxn ang="0">
                  <a:pos x="300" y="0"/>
                </a:cxn>
                <a:cxn ang="0">
                  <a:pos x="89" y="86"/>
                </a:cxn>
                <a:cxn ang="0">
                  <a:pos x="1" y="295"/>
                </a:cxn>
                <a:cxn ang="0">
                  <a:pos x="225" y="585"/>
                </a:cxn>
                <a:cxn ang="0">
                  <a:pos x="296" y="594"/>
                </a:cxn>
                <a:cxn ang="0">
                  <a:pos x="506" y="508"/>
                </a:cxn>
                <a:cxn ang="0">
                  <a:pos x="595" y="299"/>
                </a:cxn>
                <a:cxn ang="0">
                  <a:pos x="453" y="454"/>
                </a:cxn>
                <a:cxn ang="0">
                  <a:pos x="296" y="518"/>
                </a:cxn>
                <a:cxn ang="0">
                  <a:pos x="244" y="511"/>
                </a:cxn>
                <a:cxn ang="0">
                  <a:pos x="77" y="296"/>
                </a:cxn>
                <a:cxn ang="0">
                  <a:pos x="143" y="140"/>
                </a:cxn>
                <a:cxn ang="0">
                  <a:pos x="299" y="76"/>
                </a:cxn>
                <a:cxn ang="0">
                  <a:pos x="352" y="83"/>
                </a:cxn>
                <a:cxn ang="0">
                  <a:pos x="519" y="298"/>
                </a:cxn>
                <a:cxn ang="0">
                  <a:pos x="453" y="454"/>
                </a:cxn>
              </a:cxnLst>
              <a:rect l="0" t="0" r="r" b="b"/>
              <a:pathLst>
                <a:path w="595" h="594">
                  <a:moveTo>
                    <a:pt x="595" y="299"/>
                  </a:moveTo>
                  <a:cubicBezTo>
                    <a:pt x="595" y="162"/>
                    <a:pt x="503" y="43"/>
                    <a:pt x="370" y="9"/>
                  </a:cubicBezTo>
                  <a:cubicBezTo>
                    <a:pt x="347" y="3"/>
                    <a:pt x="323" y="0"/>
                    <a:pt x="300" y="0"/>
                  </a:cubicBezTo>
                  <a:cubicBezTo>
                    <a:pt x="220" y="0"/>
                    <a:pt x="146" y="30"/>
                    <a:pt x="89" y="86"/>
                  </a:cubicBezTo>
                  <a:cubicBezTo>
                    <a:pt x="33" y="142"/>
                    <a:pt x="1" y="216"/>
                    <a:pt x="1" y="295"/>
                  </a:cubicBezTo>
                  <a:cubicBezTo>
                    <a:pt x="0" y="432"/>
                    <a:pt x="92" y="552"/>
                    <a:pt x="225" y="585"/>
                  </a:cubicBezTo>
                  <a:cubicBezTo>
                    <a:pt x="248" y="591"/>
                    <a:pt x="272" y="594"/>
                    <a:pt x="296" y="594"/>
                  </a:cubicBezTo>
                  <a:cubicBezTo>
                    <a:pt x="375" y="594"/>
                    <a:pt x="450" y="564"/>
                    <a:pt x="506" y="508"/>
                  </a:cubicBezTo>
                  <a:cubicBezTo>
                    <a:pt x="563" y="452"/>
                    <a:pt x="594" y="378"/>
                    <a:pt x="595" y="299"/>
                  </a:cubicBezTo>
                  <a:close/>
                  <a:moveTo>
                    <a:pt x="453" y="454"/>
                  </a:moveTo>
                  <a:cubicBezTo>
                    <a:pt x="411" y="496"/>
                    <a:pt x="355" y="518"/>
                    <a:pt x="296" y="518"/>
                  </a:cubicBezTo>
                  <a:cubicBezTo>
                    <a:pt x="279" y="518"/>
                    <a:pt x="261" y="516"/>
                    <a:pt x="244" y="511"/>
                  </a:cubicBezTo>
                  <a:cubicBezTo>
                    <a:pt x="145" y="486"/>
                    <a:pt x="76" y="398"/>
                    <a:pt x="77" y="296"/>
                  </a:cubicBezTo>
                  <a:cubicBezTo>
                    <a:pt x="77" y="237"/>
                    <a:pt x="101" y="181"/>
                    <a:pt x="143" y="140"/>
                  </a:cubicBezTo>
                  <a:cubicBezTo>
                    <a:pt x="185" y="98"/>
                    <a:pt x="240" y="76"/>
                    <a:pt x="299" y="76"/>
                  </a:cubicBezTo>
                  <a:cubicBezTo>
                    <a:pt x="317" y="76"/>
                    <a:pt x="335" y="79"/>
                    <a:pt x="352" y="83"/>
                  </a:cubicBezTo>
                  <a:cubicBezTo>
                    <a:pt x="451" y="108"/>
                    <a:pt x="519" y="196"/>
                    <a:pt x="519" y="298"/>
                  </a:cubicBezTo>
                  <a:cubicBezTo>
                    <a:pt x="518" y="357"/>
                    <a:pt x="495" y="413"/>
                    <a:pt x="453" y="454"/>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grpSp>
      <p:sp>
        <p:nvSpPr>
          <p:cNvPr id="28" name="TextBox 27"/>
          <p:cNvSpPr txBox="1"/>
          <p:nvPr/>
        </p:nvSpPr>
        <p:spPr>
          <a:xfrm>
            <a:off x="9373870" y="2752090"/>
            <a:ext cx="2617470" cy="307340"/>
          </a:xfrm>
          <a:prstGeom prst="rect">
            <a:avLst/>
          </a:prstGeom>
          <a:noFill/>
        </p:spPr>
        <p:txBody>
          <a:bodyPr wrap="square" lIns="0" tIns="0" rIns="0" bIns="0" rtlCol="0" anchor="t">
            <a:spAutoFit/>
          </a:bodyPr>
          <a:lstStyle/>
          <a:p>
            <a:pPr algn="ctr" defTabSz="1285875" eaLnBrk="1" latinLnBrk="0" hangingPunct="1">
              <a:lnSpc>
                <a:spcPts val="2400"/>
              </a:lnSpc>
              <a:spcBef>
                <a:spcPts val="0"/>
              </a:spcBef>
              <a:defRPr/>
            </a:pPr>
            <a:r>
              <a:rPr lang="zh-CN" altLang="en-US" sz="1600" dirty="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Warehousing and distribution </a:t>
            </a:r>
            <a:endParaRPr lang="zh-CN" altLang="en-US" sz="1600" dirty="0">
              <a:solidFill>
                <a:schemeClr val="bg1">
                  <a:lumMod val="6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30" name="TextBox 29"/>
          <p:cNvSpPr txBox="1"/>
          <p:nvPr/>
        </p:nvSpPr>
        <p:spPr>
          <a:xfrm>
            <a:off x="9373870" y="1373505"/>
            <a:ext cx="2169160" cy="615315"/>
          </a:xfrm>
          <a:prstGeom prst="rect">
            <a:avLst/>
          </a:prstGeom>
          <a:noFill/>
        </p:spPr>
        <p:txBody>
          <a:bodyPr wrap="square" lIns="0" tIns="0" rIns="0" bIns="0" rtlCol="0" anchor="t">
            <a:spAutoFit/>
          </a:bodyPr>
          <a:lstStyle/>
          <a:p>
            <a:pPr algn="ctr" eaLnBrk="1" latinLnBrk="0" hangingPunct="1">
              <a:lnSpc>
                <a:spcPts val="2400"/>
              </a:lnSpc>
            </a:pPr>
            <a:r>
              <a:rPr lang="zh-CN" altLang="en-US" sz="2400" dirty="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endParaRPr lang="zh-CN" altLang="en-US" sz="1400">
              <a:solidFill>
                <a:schemeClr val="accent6"/>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a:p>
            <a:pPr algn="ctr" eaLnBrk="1" latinLnBrk="0" hangingPunct="1">
              <a:lnSpc>
                <a:spcPts val="2400"/>
              </a:lnSpc>
            </a:pPr>
            <a:r>
              <a:rPr lang="zh-CN" altLang="zh-CN" sz="1600">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Arial" panose="020B0604020202020204" pitchFamily="34" charset="0"/>
              </a:rPr>
              <a:t>Customs declaration </a:t>
            </a:r>
            <a:endParaRPr lang="zh-CN" altLang="en-US" sz="1400">
              <a:solidFill>
                <a:schemeClr val="accent6"/>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33" name="TextBox 32"/>
          <p:cNvSpPr txBox="1"/>
          <p:nvPr/>
        </p:nvSpPr>
        <p:spPr>
          <a:xfrm>
            <a:off x="9525635" y="4624070"/>
            <a:ext cx="2169160" cy="615315"/>
          </a:xfrm>
          <a:prstGeom prst="rect">
            <a:avLst/>
          </a:prstGeom>
          <a:noFill/>
        </p:spPr>
        <p:txBody>
          <a:bodyPr wrap="square" lIns="0" tIns="0" rIns="0" bIns="0" rtlCol="0" anchor="t">
            <a:spAutoFit/>
          </a:bodyPr>
          <a:lstStyle/>
          <a:p>
            <a:pPr algn="ctr" eaLnBrk="1" latinLnBrk="0" hangingPunct="1">
              <a:lnSpc>
                <a:spcPts val="2400"/>
              </a:lnSpc>
            </a:pPr>
            <a:r>
              <a:rPr lang="zh-CN" altLang="en-US" sz="2400" dirty="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endParaRPr lang="zh-CN" altLang="en-US" sz="1400">
              <a:solidFill>
                <a:schemeClr val="accent1"/>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a:p>
            <a:pPr algn="ctr" eaLnBrk="1" latinLnBrk="0" hangingPunct="1">
              <a:lnSpc>
                <a:spcPts val="2400"/>
              </a:lnSpc>
            </a:pPr>
            <a:r>
              <a:rPr lang="zh-CN" altLang="zh-CN" sz="1600">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Arial" panose="020B0604020202020204" pitchFamily="34" charset="0"/>
              </a:rPr>
              <a:t>Insurance </a:t>
            </a:r>
            <a:endParaRPr lang="zh-CN" altLang="en-US" sz="1400">
              <a:solidFill>
                <a:schemeClr val="accent1"/>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36" name="TextBox 35"/>
          <p:cNvSpPr txBox="1"/>
          <p:nvPr/>
        </p:nvSpPr>
        <p:spPr>
          <a:xfrm>
            <a:off x="9525635" y="3543935"/>
            <a:ext cx="2169160" cy="615315"/>
          </a:xfrm>
          <a:prstGeom prst="rect">
            <a:avLst/>
          </a:prstGeom>
          <a:noFill/>
        </p:spPr>
        <p:txBody>
          <a:bodyPr wrap="square" lIns="0" tIns="0" rIns="0" bIns="0" rtlCol="0" anchor="t">
            <a:spAutoFit/>
          </a:bodyPr>
          <a:lstStyle/>
          <a:p>
            <a:pPr algn="ctr" eaLnBrk="1" latinLnBrk="0" hangingPunct="1">
              <a:lnSpc>
                <a:spcPts val="2400"/>
              </a:lnSpc>
            </a:pPr>
            <a:r>
              <a:rPr lang="zh-CN" altLang="en-US" sz="2400" dirty="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endParaRPr lang="zh-CN" altLang="en-US" sz="1400">
              <a:solidFill>
                <a:schemeClr val="accent2"/>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a:p>
            <a:pPr algn="ctr" eaLnBrk="1" latinLnBrk="0" hangingPunct="1">
              <a:lnSpc>
                <a:spcPts val="2400"/>
              </a:lnSpc>
            </a:pPr>
            <a:r>
              <a:rPr lang="zh-CN" altLang="zh-CN" sz="1600">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Arial" panose="020B0604020202020204" pitchFamily="34" charset="0"/>
              </a:rPr>
              <a:t>Import &amp; Export business </a:t>
            </a:r>
            <a:endParaRPr lang="zh-CN" altLang="en-US" sz="1400">
              <a:solidFill>
                <a:schemeClr val="accent2"/>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40" name="TextBox 39"/>
          <p:cNvSpPr txBox="1"/>
          <p:nvPr/>
        </p:nvSpPr>
        <p:spPr>
          <a:xfrm>
            <a:off x="1806575" y="1311910"/>
            <a:ext cx="2169160" cy="615315"/>
          </a:xfrm>
          <a:prstGeom prst="rect">
            <a:avLst/>
          </a:prstGeom>
          <a:noFill/>
        </p:spPr>
        <p:txBody>
          <a:bodyPr wrap="square" lIns="0" tIns="0" rIns="0" bIns="0" rtlCol="0" anchor="t">
            <a:spAutoFit/>
          </a:bodyPr>
          <a:lstStyle/>
          <a:p>
            <a:pPr algn="ctr" defTabSz="1285875" eaLnBrk="1" latinLnBrk="0" hangingPunct="1">
              <a:lnSpc>
                <a:spcPts val="2400"/>
              </a:lnSpc>
              <a:spcBef>
                <a:spcPts val="0"/>
              </a:spcBef>
              <a:defRPr/>
            </a:pPr>
            <a:r>
              <a:rPr lang="zh-CN" altLang="en-US" sz="2400" dirty="0">
                <a:solidFill>
                  <a:schemeClr val="tx1"/>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endParaRPr lang="zh-CN" altLang="en-US" sz="2400" dirty="0">
              <a:solidFill>
                <a:schemeClr val="tx1"/>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a:p>
            <a:pPr algn="ctr" defTabSz="1285875" eaLnBrk="1" latinLnBrk="0" hangingPunct="1">
              <a:lnSpc>
                <a:spcPts val="2400"/>
              </a:lnSpc>
              <a:spcBef>
                <a:spcPts val="0"/>
              </a:spcBef>
              <a:defRPr/>
            </a:pPr>
            <a:r>
              <a:rPr lang="zh-CN" altLang="zh-CN" sz="1600">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Air transportation </a:t>
            </a:r>
            <a:endParaRPr lang="zh-CN" altLang="zh-CN" sz="1600" dirty="0">
              <a:solidFill>
                <a:schemeClr val="tx1"/>
              </a:solidFill>
              <a:effectLst>
                <a:outerShdw blurRad="38100" dist="25400" dir="5400000" algn="ctr" rotWithShape="0">
                  <a:srgbClr val="6E747A">
                    <a:alpha val="43000"/>
                  </a:srgbClr>
                </a:outerShdw>
              </a:effectLst>
              <a:latin typeface="Times New Roman" panose="02020603050405020304" charset="0"/>
              <a:ea typeface="微软雅黑" panose="020B0503020204020204" pitchFamily="34" charset="-122"/>
              <a:cs typeface="Times New Roman" panose="02020603050405020304" charset="0"/>
              <a:sym typeface="+mn-ea"/>
            </a:endParaRPr>
          </a:p>
        </p:txBody>
      </p:sp>
      <p:sp>
        <p:nvSpPr>
          <p:cNvPr id="43" name="TextBox 42"/>
          <p:cNvSpPr txBox="1"/>
          <p:nvPr/>
        </p:nvSpPr>
        <p:spPr>
          <a:xfrm>
            <a:off x="1806575" y="2396490"/>
            <a:ext cx="2169160" cy="664210"/>
          </a:xfrm>
          <a:prstGeom prst="rect">
            <a:avLst/>
          </a:prstGeom>
          <a:noFill/>
        </p:spPr>
        <p:txBody>
          <a:bodyPr wrap="square" lIns="0" tIns="0" rIns="0" bIns="0" rtlCol="0" anchor="t">
            <a:spAutoFit/>
          </a:bodyPr>
          <a:lstStyle/>
          <a:p>
            <a:pPr algn="ctr" defTabSz="1285875" eaLnBrk="1" latinLnBrk="0" hangingPunct="1">
              <a:lnSpc>
                <a:spcPts val="2400"/>
              </a:lnSpc>
              <a:spcBef>
                <a:spcPts val="0"/>
              </a:spcBef>
              <a:buClrTx/>
              <a:buSzTx/>
              <a:buFontTx/>
              <a:defRPr/>
            </a:pPr>
            <a:r>
              <a:rPr lang="zh-CN" altLang="en-US" sz="2400" dirty="0">
                <a:latin typeface="Times New Roman" panose="02020603050405020304" charset="0"/>
                <a:ea typeface="微软雅黑" panose="020B0503020204020204" pitchFamily="34" charset="-122"/>
                <a:cs typeface="Times New Roman" panose="02020603050405020304" charset="0"/>
                <a:sym typeface="+mn-ea"/>
              </a:rPr>
              <a:t> </a:t>
            </a:r>
            <a:endParaRPr lang="zh-CN" altLang="en-US" sz="2400" dirty="0">
              <a:latin typeface="Times New Roman" panose="02020603050405020304" charset="0"/>
              <a:ea typeface="微软雅黑" panose="020B0503020204020204" pitchFamily="34" charset="-122"/>
              <a:cs typeface="Times New Roman" panose="02020603050405020304" charset="0"/>
              <a:sym typeface="+mn-ea"/>
            </a:endParaRPr>
          </a:p>
          <a:p>
            <a:pPr algn="ctr" defTabSz="1285875" eaLnBrk="1" latinLnBrk="0" hangingPunct="1">
              <a:lnSpc>
                <a:spcPts val="2400"/>
              </a:lnSpc>
              <a:spcBef>
                <a:spcPct val="20000"/>
              </a:spcBef>
              <a:defRPr/>
            </a:pPr>
            <a:r>
              <a:rPr lang="zh-CN" altLang="zh-CN" sz="1600">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Ocean transportation </a:t>
            </a:r>
            <a:endParaRPr lang="en-US" altLang="zh-CN" sz="800" dirty="0">
              <a:solidFill>
                <a:schemeClr val="bg1">
                  <a:lumMod val="6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46" name="TextBox 45"/>
          <p:cNvSpPr txBox="1"/>
          <p:nvPr/>
        </p:nvSpPr>
        <p:spPr>
          <a:xfrm>
            <a:off x="1748790" y="3620770"/>
            <a:ext cx="2169160" cy="615315"/>
          </a:xfrm>
          <a:prstGeom prst="rect">
            <a:avLst/>
          </a:prstGeom>
          <a:noFill/>
        </p:spPr>
        <p:txBody>
          <a:bodyPr wrap="square" lIns="0" tIns="0" rIns="0" bIns="0" rtlCol="0" anchor="t">
            <a:spAutoFit/>
          </a:bodyPr>
          <a:lstStyle/>
          <a:p>
            <a:pPr algn="ctr" defTabSz="1285875" eaLnBrk="1" latinLnBrk="0" hangingPunct="1">
              <a:lnSpc>
                <a:spcPts val="2400"/>
              </a:lnSpc>
              <a:spcBef>
                <a:spcPts val="0"/>
              </a:spcBef>
              <a:defRPr/>
            </a:pPr>
            <a:r>
              <a:rPr lang="zh-CN" altLang="en-US" sz="2400" dirty="0">
                <a:latin typeface="Times New Roman" panose="02020603050405020304" charset="0"/>
                <a:ea typeface="微软雅黑" panose="020B0503020204020204" pitchFamily="34" charset="-122"/>
                <a:cs typeface="Times New Roman" panose="02020603050405020304" charset="0"/>
                <a:sym typeface="+mn-ea"/>
              </a:rPr>
              <a:t> </a:t>
            </a:r>
            <a:endParaRPr lang="zh-CN" altLang="en-US" sz="2400" dirty="0">
              <a:latin typeface="Times New Roman" panose="02020603050405020304" charset="0"/>
              <a:ea typeface="微软雅黑" panose="020B0503020204020204" pitchFamily="34" charset="-122"/>
              <a:cs typeface="Times New Roman" panose="02020603050405020304" charset="0"/>
              <a:sym typeface="+mn-ea"/>
            </a:endParaRPr>
          </a:p>
          <a:p>
            <a:pPr algn="ctr" defTabSz="1285875" eaLnBrk="1" latinLnBrk="0" hangingPunct="1">
              <a:lnSpc>
                <a:spcPts val="2400"/>
              </a:lnSpc>
              <a:spcBef>
                <a:spcPts val="0"/>
              </a:spcBef>
              <a:defRPr/>
            </a:pPr>
            <a:r>
              <a:rPr lang="zh-CN" altLang="zh-CN" sz="1600">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Land transportation </a:t>
            </a:r>
            <a:endParaRPr lang="en-US" altLang="zh-CN" sz="800" dirty="0">
              <a:solidFill>
                <a:schemeClr val="bg1">
                  <a:lumMod val="6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49" name="TextBox 48"/>
          <p:cNvSpPr txBox="1"/>
          <p:nvPr/>
        </p:nvSpPr>
        <p:spPr>
          <a:xfrm>
            <a:off x="1662430" y="4696460"/>
            <a:ext cx="2169160" cy="615315"/>
          </a:xfrm>
          <a:prstGeom prst="rect">
            <a:avLst/>
          </a:prstGeom>
          <a:noFill/>
        </p:spPr>
        <p:txBody>
          <a:bodyPr wrap="square" lIns="0" tIns="0" rIns="0" bIns="0" rtlCol="0" anchor="t">
            <a:spAutoFit/>
          </a:bodyPr>
          <a:lstStyle/>
          <a:p>
            <a:pPr algn="ctr" defTabSz="1285875" eaLnBrk="1" latinLnBrk="0" hangingPunct="1">
              <a:lnSpc>
                <a:spcPts val="2400"/>
              </a:lnSpc>
              <a:spcBef>
                <a:spcPts val="0"/>
              </a:spcBef>
              <a:defRPr/>
            </a:pPr>
            <a:r>
              <a:rPr lang="zh-CN" altLang="en-US" sz="2400" dirty="0">
                <a:latin typeface="Times New Roman" panose="02020603050405020304" charset="0"/>
                <a:ea typeface="微软雅黑" panose="020B0503020204020204" pitchFamily="34" charset="-122"/>
                <a:cs typeface="Times New Roman" panose="02020603050405020304" charset="0"/>
                <a:sym typeface="+mn-ea"/>
              </a:rPr>
              <a:t> </a:t>
            </a:r>
            <a:endParaRPr lang="zh-CN" altLang="en-US" sz="2400" dirty="0">
              <a:latin typeface="Times New Roman" panose="02020603050405020304" charset="0"/>
              <a:ea typeface="微软雅黑" panose="020B0503020204020204" pitchFamily="34" charset="-122"/>
              <a:cs typeface="Times New Roman" panose="02020603050405020304" charset="0"/>
              <a:sym typeface="+mn-ea"/>
            </a:endParaRPr>
          </a:p>
          <a:p>
            <a:pPr algn="ctr" defTabSz="1285875" eaLnBrk="1" latinLnBrk="0" hangingPunct="1">
              <a:lnSpc>
                <a:spcPts val="2400"/>
              </a:lnSpc>
              <a:spcBef>
                <a:spcPts val="0"/>
              </a:spcBef>
              <a:defRPr/>
            </a:pPr>
            <a:r>
              <a:rPr lang="zh-CN" altLang="zh-CN" sz="1600">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Railway transportation </a:t>
            </a:r>
            <a:endParaRPr lang="en-US" altLang="zh-CN" sz="800" dirty="0">
              <a:solidFill>
                <a:schemeClr val="bg1">
                  <a:lumMod val="6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grpSp>
        <p:nvGrpSpPr>
          <p:cNvPr id="50" name="Group 108"/>
          <p:cNvGrpSpPr/>
          <p:nvPr/>
        </p:nvGrpSpPr>
        <p:grpSpPr>
          <a:xfrm>
            <a:off x="3975735" y="3765550"/>
            <a:ext cx="659765" cy="640715"/>
            <a:chOff x="6299532" y="3384456"/>
            <a:chExt cx="469021" cy="455593"/>
          </a:xfrm>
        </p:grpSpPr>
        <p:sp>
          <p:nvSpPr>
            <p:cNvPr id="51" name="Oval 50"/>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52"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grpSp>
      <p:grpSp>
        <p:nvGrpSpPr>
          <p:cNvPr id="53" name="Group 111"/>
          <p:cNvGrpSpPr/>
          <p:nvPr/>
        </p:nvGrpSpPr>
        <p:grpSpPr>
          <a:xfrm>
            <a:off x="3975735" y="4880610"/>
            <a:ext cx="659765" cy="640715"/>
            <a:chOff x="630683" y="4190009"/>
            <a:chExt cx="469021" cy="455593"/>
          </a:xfrm>
        </p:grpSpPr>
        <p:sp>
          <p:nvSpPr>
            <p:cNvPr id="54" name="Oval 53"/>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55"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grpSp>
      <p:grpSp>
        <p:nvGrpSpPr>
          <p:cNvPr id="56" name="Group 114"/>
          <p:cNvGrpSpPr/>
          <p:nvPr/>
        </p:nvGrpSpPr>
        <p:grpSpPr>
          <a:xfrm>
            <a:off x="3975735" y="2649855"/>
            <a:ext cx="659765" cy="640715"/>
            <a:chOff x="3425803" y="3384456"/>
            <a:chExt cx="469021" cy="455593"/>
          </a:xfrm>
        </p:grpSpPr>
        <p:sp>
          <p:nvSpPr>
            <p:cNvPr id="57" name="Oval 56"/>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58"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grpSp>
      <p:grpSp>
        <p:nvGrpSpPr>
          <p:cNvPr id="59" name="Group 117"/>
          <p:cNvGrpSpPr/>
          <p:nvPr/>
        </p:nvGrpSpPr>
        <p:grpSpPr>
          <a:xfrm>
            <a:off x="3975735" y="1534160"/>
            <a:ext cx="659765" cy="640715"/>
            <a:chOff x="630683" y="3383511"/>
            <a:chExt cx="469021" cy="455593"/>
          </a:xfrm>
        </p:grpSpPr>
        <p:sp>
          <p:nvSpPr>
            <p:cNvPr id="60" name="Oval 59"/>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61"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grpSp>
      <p:grpSp>
        <p:nvGrpSpPr>
          <p:cNvPr id="62" name="Group 120"/>
          <p:cNvGrpSpPr/>
          <p:nvPr/>
        </p:nvGrpSpPr>
        <p:grpSpPr>
          <a:xfrm>
            <a:off x="8451215" y="1473835"/>
            <a:ext cx="659765" cy="640715"/>
            <a:chOff x="3428938" y="4190009"/>
            <a:chExt cx="469021" cy="455593"/>
          </a:xfrm>
        </p:grpSpPr>
        <p:sp>
          <p:nvSpPr>
            <p:cNvPr id="63" name="Oval 62"/>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64"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grpSp>
      <p:grpSp>
        <p:nvGrpSpPr>
          <p:cNvPr id="65" name="Group 123"/>
          <p:cNvGrpSpPr/>
          <p:nvPr/>
        </p:nvGrpSpPr>
        <p:grpSpPr>
          <a:xfrm>
            <a:off x="8451215" y="2589530"/>
            <a:ext cx="659765" cy="640715"/>
            <a:chOff x="6299532" y="4190009"/>
            <a:chExt cx="469021" cy="455593"/>
          </a:xfrm>
        </p:grpSpPr>
        <p:sp>
          <p:nvSpPr>
            <p:cNvPr id="66" name="Oval 65"/>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67"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grpSp>
      <p:grpSp>
        <p:nvGrpSpPr>
          <p:cNvPr id="68" name="Group 126"/>
          <p:cNvGrpSpPr/>
          <p:nvPr/>
        </p:nvGrpSpPr>
        <p:grpSpPr>
          <a:xfrm>
            <a:off x="8474710" y="4800600"/>
            <a:ext cx="659765" cy="640715"/>
            <a:chOff x="7501792" y="3621100"/>
            <a:chExt cx="469021" cy="455593"/>
          </a:xfrm>
        </p:grpSpPr>
        <p:sp>
          <p:nvSpPr>
            <p:cNvPr id="69" name="Oval 68"/>
            <p:cNvSpPr>
              <a:spLocks noChangeAspect="1"/>
            </p:cNvSpPr>
            <p:nvPr/>
          </p:nvSpPr>
          <p:spPr>
            <a:xfrm>
              <a:off x="7501792" y="362110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70" name="Freeform 135"/>
            <p:cNvSpPr>
              <a:spLocks noEditPoints="1"/>
            </p:cNvSpPr>
            <p:nvPr/>
          </p:nvSpPr>
          <p:spPr bwMode="auto">
            <a:xfrm>
              <a:off x="7610890" y="3731421"/>
              <a:ext cx="250825" cy="23495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grpSp>
      <p:grpSp>
        <p:nvGrpSpPr>
          <p:cNvPr id="71" name="Group 129"/>
          <p:cNvGrpSpPr/>
          <p:nvPr/>
        </p:nvGrpSpPr>
        <p:grpSpPr>
          <a:xfrm>
            <a:off x="8451215" y="3705225"/>
            <a:ext cx="659765" cy="640715"/>
            <a:chOff x="7501792" y="2878680"/>
            <a:chExt cx="469021" cy="455593"/>
          </a:xfrm>
        </p:grpSpPr>
        <p:sp>
          <p:nvSpPr>
            <p:cNvPr id="72" name="Oval 71"/>
            <p:cNvSpPr>
              <a:spLocks noChangeAspect="1"/>
            </p:cNvSpPr>
            <p:nvPr/>
          </p:nvSpPr>
          <p:spPr>
            <a:xfrm>
              <a:off x="7501792" y="2878680"/>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sp>
          <p:nvSpPr>
            <p:cNvPr id="73" name="Freeform 53"/>
            <p:cNvSpPr/>
            <p:nvPr/>
          </p:nvSpPr>
          <p:spPr bwMode="auto">
            <a:xfrm>
              <a:off x="7580281" y="2990787"/>
              <a:ext cx="312043" cy="231379"/>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grpSp>
      <p:grpSp>
        <p:nvGrpSpPr>
          <p:cNvPr id="3" name="组合 2"/>
          <p:cNvGrpSpPr/>
          <p:nvPr/>
        </p:nvGrpSpPr>
        <p:grpSpPr>
          <a:xfrm>
            <a:off x="157480" y="133350"/>
            <a:ext cx="6063615" cy="930910"/>
            <a:chOff x="248" y="210"/>
            <a:chExt cx="9549" cy="1466"/>
          </a:xfrm>
        </p:grpSpPr>
        <p:grpSp>
          <p:nvGrpSpPr>
            <p:cNvPr id="2" name="组合 1"/>
            <p:cNvGrpSpPr/>
            <p:nvPr/>
          </p:nvGrpSpPr>
          <p:grpSpPr>
            <a:xfrm>
              <a:off x="248" y="210"/>
              <a:ext cx="9538" cy="1466"/>
              <a:chOff x="248" y="210"/>
              <a:chExt cx="9538" cy="1466"/>
            </a:xfrm>
          </p:grpSpPr>
          <p:sp>
            <p:nvSpPr>
              <p:cNvPr id="4" name="矩形 10"/>
              <p:cNvSpPr/>
              <p:nvPr/>
            </p:nvSpPr>
            <p:spPr>
              <a:xfrm>
                <a:off x="1916" y="551"/>
                <a:ext cx="7870" cy="981"/>
              </a:xfrm>
              <a:prstGeom prst="rect">
                <a:avLst/>
              </a:prstGeom>
              <a:solidFill>
                <a:schemeClr val="accent2"/>
              </a:solidFill>
              <a:ln w="9525">
                <a:noFill/>
              </a:ln>
            </p:spPr>
            <p:txBody>
              <a:bodyPr anchor="ctr" anchorCtr="0"/>
              <a:lstStyle/>
              <a:p>
                <a:pPr algn="ctr" eaLnBrk="1" hangingPunct="1"/>
                <a:endParaRPr lang="zh-CN" altLang="en-US" dirty="0">
                  <a:solidFill>
                    <a:srgbClr val="FFFFFF"/>
                  </a:solidFill>
                  <a:latin typeface="Times New Roman" panose="02020603050405020304" charset="0"/>
                  <a:cs typeface="Times New Roman" panose="02020603050405020304" charset="0"/>
                </a:endParaRPr>
              </a:p>
            </p:txBody>
          </p:sp>
          <p:sp>
            <p:nvSpPr>
              <p:cNvPr id="75" name="Freeform 6"/>
              <p:cNvSpPr/>
              <p:nvPr/>
            </p:nvSpPr>
            <p:spPr>
              <a:xfrm>
                <a:off x="248" y="210"/>
                <a:ext cx="2370" cy="1467"/>
              </a:xfrm>
              <a:custGeom>
                <a:avLst/>
                <a:gdLst/>
                <a:ahLst/>
                <a:cxnLst>
                  <a:cxn ang="0">
                    <a:pos x="2147483647" y="0"/>
                  </a:cxn>
                  <a:cxn ang="0">
                    <a:pos x="2147483647" y="0"/>
                  </a:cxn>
                  <a:cxn ang="0">
                    <a:pos x="2147483647" y="2147483647"/>
                  </a:cxn>
                  <a:cxn ang="0">
                    <a:pos x="0" y="2147483647"/>
                  </a:cxn>
                  <a:cxn ang="0">
                    <a:pos x="2147483647" y="0"/>
                  </a:cxn>
                </a:cxnLst>
                <a:rect l="0" t="0" r="0" b="0"/>
                <a:pathLst>
                  <a:path w="1535" h="907">
                    <a:moveTo>
                      <a:pt x="7" y="0"/>
                    </a:moveTo>
                    <a:lnTo>
                      <a:pt x="1535" y="0"/>
                    </a:lnTo>
                    <a:lnTo>
                      <a:pt x="1218" y="907"/>
                    </a:lnTo>
                    <a:lnTo>
                      <a:pt x="0" y="907"/>
                    </a:lnTo>
                    <a:lnTo>
                      <a:pt x="7" y="0"/>
                    </a:lnTo>
                    <a:close/>
                  </a:path>
                </a:pathLst>
              </a:custGeom>
              <a:solidFill>
                <a:schemeClr val="accent2"/>
              </a:solidFill>
              <a:ln w="9525">
                <a:noFill/>
              </a:ln>
              <a:effectLst>
                <a:outerShdw dist="63500" dir="2699999" sx="100999" sy="100999" algn="tl" rotWithShape="0">
                  <a:srgbClr val="0D0D0D">
                    <a:alpha val="39000"/>
                  </a:srgbClr>
                </a:outerShdw>
              </a:effectLst>
            </p:spPr>
            <p:txBody>
              <a:bodyPr/>
              <a:lstStyle/>
              <a:p>
                <a:endParaRPr lang="zh-CN" altLang="en-US">
                  <a:latin typeface="Times New Roman" panose="02020603050405020304" charset="0"/>
                  <a:cs typeface="Times New Roman" panose="02020603050405020304" charset="0"/>
                </a:endParaRPr>
              </a:p>
            </p:txBody>
          </p:sp>
          <p:sp>
            <p:nvSpPr>
              <p:cNvPr id="76" name="Freeform 14"/>
              <p:cNvSpPr>
                <a:spLocks noEditPoints="1"/>
              </p:cNvSpPr>
              <p:nvPr/>
            </p:nvSpPr>
            <p:spPr>
              <a:xfrm>
                <a:off x="847" y="380"/>
                <a:ext cx="1069" cy="104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145" h="1145">
                    <a:moveTo>
                      <a:pt x="1084" y="509"/>
                    </a:moveTo>
                    <a:cubicBezTo>
                      <a:pt x="1051" y="509"/>
                      <a:pt x="1024" y="536"/>
                      <a:pt x="1024" y="569"/>
                    </a:cubicBezTo>
                    <a:cubicBezTo>
                      <a:pt x="1024" y="603"/>
                      <a:pt x="1051" y="630"/>
                      <a:pt x="1084" y="630"/>
                    </a:cubicBezTo>
                    <a:cubicBezTo>
                      <a:pt x="1117" y="630"/>
                      <a:pt x="1145" y="603"/>
                      <a:pt x="1145" y="569"/>
                    </a:cubicBezTo>
                    <a:cubicBezTo>
                      <a:pt x="1145" y="536"/>
                      <a:pt x="1117" y="509"/>
                      <a:pt x="1084" y="509"/>
                    </a:cubicBezTo>
                    <a:close/>
                    <a:moveTo>
                      <a:pt x="824" y="762"/>
                    </a:moveTo>
                    <a:cubicBezTo>
                      <a:pt x="791" y="762"/>
                      <a:pt x="764" y="789"/>
                      <a:pt x="764" y="822"/>
                    </a:cubicBezTo>
                    <a:cubicBezTo>
                      <a:pt x="764" y="856"/>
                      <a:pt x="791" y="883"/>
                      <a:pt x="824" y="883"/>
                    </a:cubicBezTo>
                    <a:cubicBezTo>
                      <a:pt x="858" y="883"/>
                      <a:pt x="885" y="856"/>
                      <a:pt x="885" y="822"/>
                    </a:cubicBezTo>
                    <a:cubicBezTo>
                      <a:pt x="885" y="789"/>
                      <a:pt x="858" y="762"/>
                      <a:pt x="824" y="762"/>
                    </a:cubicBezTo>
                    <a:close/>
                    <a:moveTo>
                      <a:pt x="545" y="325"/>
                    </a:moveTo>
                    <a:cubicBezTo>
                      <a:pt x="479" y="323"/>
                      <a:pt x="416" y="314"/>
                      <a:pt x="358" y="298"/>
                    </a:cubicBezTo>
                    <a:cubicBezTo>
                      <a:pt x="384" y="226"/>
                      <a:pt x="421" y="168"/>
                      <a:pt x="463" y="130"/>
                    </a:cubicBezTo>
                    <a:cubicBezTo>
                      <a:pt x="490" y="124"/>
                      <a:pt x="517" y="120"/>
                      <a:pt x="545" y="118"/>
                    </a:cubicBezTo>
                    <a:lnTo>
                      <a:pt x="545" y="325"/>
                    </a:lnTo>
                    <a:close/>
                    <a:moveTo>
                      <a:pt x="545" y="1027"/>
                    </a:moveTo>
                    <a:cubicBezTo>
                      <a:pt x="517" y="1025"/>
                      <a:pt x="490" y="1021"/>
                      <a:pt x="463" y="1014"/>
                    </a:cubicBezTo>
                    <a:cubicBezTo>
                      <a:pt x="420" y="976"/>
                      <a:pt x="383" y="917"/>
                      <a:pt x="356" y="843"/>
                    </a:cubicBezTo>
                    <a:cubicBezTo>
                      <a:pt x="415" y="827"/>
                      <a:pt x="479" y="818"/>
                      <a:pt x="545" y="816"/>
                    </a:cubicBezTo>
                    <a:lnTo>
                      <a:pt x="545" y="1027"/>
                    </a:lnTo>
                    <a:close/>
                    <a:moveTo>
                      <a:pt x="242" y="886"/>
                    </a:moveTo>
                    <a:cubicBezTo>
                      <a:pt x="262" y="876"/>
                      <a:pt x="283" y="867"/>
                      <a:pt x="305" y="859"/>
                    </a:cubicBezTo>
                    <a:cubicBezTo>
                      <a:pt x="321" y="903"/>
                      <a:pt x="340" y="942"/>
                      <a:pt x="362" y="976"/>
                    </a:cubicBezTo>
                    <a:cubicBezTo>
                      <a:pt x="317" y="953"/>
                      <a:pt x="277" y="922"/>
                      <a:pt x="242" y="886"/>
                    </a:cubicBezTo>
                    <a:close/>
                    <a:moveTo>
                      <a:pt x="1017" y="660"/>
                    </a:moveTo>
                    <a:cubicBezTo>
                      <a:pt x="1004" y="728"/>
                      <a:pt x="975" y="791"/>
                      <a:pt x="935" y="845"/>
                    </a:cubicBezTo>
                    <a:cubicBezTo>
                      <a:pt x="935" y="845"/>
                      <a:pt x="935" y="845"/>
                      <a:pt x="935" y="845"/>
                    </a:cubicBezTo>
                    <a:cubicBezTo>
                      <a:pt x="926" y="888"/>
                      <a:pt x="892" y="923"/>
                      <a:pt x="848" y="933"/>
                    </a:cubicBezTo>
                    <a:cubicBezTo>
                      <a:pt x="827" y="949"/>
                      <a:pt x="805" y="963"/>
                      <a:pt x="781" y="976"/>
                    </a:cubicBezTo>
                    <a:cubicBezTo>
                      <a:pt x="789" y="963"/>
                      <a:pt x="797" y="948"/>
                      <a:pt x="805" y="933"/>
                    </a:cubicBezTo>
                    <a:cubicBezTo>
                      <a:pt x="787" y="930"/>
                      <a:pt x="770" y="923"/>
                      <a:pt x="756" y="912"/>
                    </a:cubicBezTo>
                    <a:cubicBezTo>
                      <a:pt x="734" y="954"/>
                      <a:pt x="708" y="989"/>
                      <a:pt x="679" y="1014"/>
                    </a:cubicBezTo>
                    <a:cubicBezTo>
                      <a:pt x="653" y="1021"/>
                      <a:pt x="625" y="1025"/>
                      <a:pt x="597" y="1027"/>
                    </a:cubicBezTo>
                    <a:lnTo>
                      <a:pt x="597" y="816"/>
                    </a:lnTo>
                    <a:cubicBezTo>
                      <a:pt x="637" y="817"/>
                      <a:pt x="675" y="821"/>
                      <a:pt x="712" y="827"/>
                    </a:cubicBezTo>
                    <a:cubicBezTo>
                      <a:pt x="712" y="826"/>
                      <a:pt x="712" y="824"/>
                      <a:pt x="712" y="822"/>
                    </a:cubicBezTo>
                    <a:cubicBezTo>
                      <a:pt x="712" y="806"/>
                      <a:pt x="715" y="790"/>
                      <a:pt x="722" y="776"/>
                    </a:cubicBezTo>
                    <a:cubicBezTo>
                      <a:pt x="682" y="769"/>
                      <a:pt x="640" y="765"/>
                      <a:pt x="597" y="764"/>
                    </a:cubicBezTo>
                    <a:lnTo>
                      <a:pt x="597" y="598"/>
                    </a:lnTo>
                    <a:lnTo>
                      <a:pt x="831" y="598"/>
                    </a:lnTo>
                    <a:cubicBezTo>
                      <a:pt x="830" y="637"/>
                      <a:pt x="826" y="674"/>
                      <a:pt x="820" y="710"/>
                    </a:cubicBezTo>
                    <a:cubicBezTo>
                      <a:pt x="822" y="710"/>
                      <a:pt x="823" y="709"/>
                      <a:pt x="824" y="709"/>
                    </a:cubicBezTo>
                    <a:cubicBezTo>
                      <a:pt x="842" y="709"/>
                      <a:pt x="858" y="713"/>
                      <a:pt x="872" y="720"/>
                    </a:cubicBezTo>
                    <a:cubicBezTo>
                      <a:pt x="878" y="681"/>
                      <a:pt x="882" y="641"/>
                      <a:pt x="883" y="598"/>
                    </a:cubicBezTo>
                    <a:lnTo>
                      <a:pt x="975" y="598"/>
                    </a:lnTo>
                    <a:cubicBezTo>
                      <a:pt x="973" y="589"/>
                      <a:pt x="971" y="579"/>
                      <a:pt x="971" y="569"/>
                    </a:cubicBezTo>
                    <a:cubicBezTo>
                      <a:pt x="971" y="561"/>
                      <a:pt x="972" y="554"/>
                      <a:pt x="974" y="546"/>
                    </a:cubicBezTo>
                    <a:lnTo>
                      <a:pt x="883" y="546"/>
                    </a:lnTo>
                    <a:cubicBezTo>
                      <a:pt x="882" y="500"/>
                      <a:pt x="878" y="455"/>
                      <a:pt x="870" y="413"/>
                    </a:cubicBezTo>
                    <a:cubicBezTo>
                      <a:pt x="855" y="421"/>
                      <a:pt x="837" y="425"/>
                      <a:pt x="819" y="425"/>
                    </a:cubicBezTo>
                    <a:cubicBezTo>
                      <a:pt x="826" y="464"/>
                      <a:pt x="830" y="504"/>
                      <a:pt x="831" y="546"/>
                    </a:cubicBezTo>
                    <a:lnTo>
                      <a:pt x="597" y="546"/>
                    </a:lnTo>
                    <a:lnTo>
                      <a:pt x="597" y="377"/>
                    </a:lnTo>
                    <a:cubicBezTo>
                      <a:pt x="639" y="376"/>
                      <a:pt x="680" y="372"/>
                      <a:pt x="719" y="365"/>
                    </a:cubicBezTo>
                    <a:cubicBezTo>
                      <a:pt x="711" y="350"/>
                      <a:pt x="707" y="333"/>
                      <a:pt x="706" y="314"/>
                    </a:cubicBezTo>
                    <a:cubicBezTo>
                      <a:pt x="671" y="320"/>
                      <a:pt x="635" y="323"/>
                      <a:pt x="597" y="325"/>
                    </a:cubicBezTo>
                    <a:lnTo>
                      <a:pt x="597" y="118"/>
                    </a:lnTo>
                    <a:cubicBezTo>
                      <a:pt x="625" y="120"/>
                      <a:pt x="653" y="124"/>
                      <a:pt x="679" y="130"/>
                    </a:cubicBezTo>
                    <a:cubicBezTo>
                      <a:pt x="706" y="154"/>
                      <a:pt x="730" y="185"/>
                      <a:pt x="751" y="223"/>
                    </a:cubicBezTo>
                    <a:cubicBezTo>
                      <a:pt x="765" y="212"/>
                      <a:pt x="782" y="204"/>
                      <a:pt x="800" y="201"/>
                    </a:cubicBezTo>
                    <a:cubicBezTo>
                      <a:pt x="794" y="190"/>
                      <a:pt x="787" y="179"/>
                      <a:pt x="781" y="169"/>
                    </a:cubicBezTo>
                    <a:cubicBezTo>
                      <a:pt x="799" y="178"/>
                      <a:pt x="816" y="189"/>
                      <a:pt x="832" y="200"/>
                    </a:cubicBezTo>
                    <a:cubicBezTo>
                      <a:pt x="883" y="206"/>
                      <a:pt x="924" y="247"/>
                      <a:pt x="931" y="298"/>
                    </a:cubicBezTo>
                    <a:cubicBezTo>
                      <a:pt x="931" y="298"/>
                      <a:pt x="932" y="298"/>
                      <a:pt x="933" y="297"/>
                    </a:cubicBezTo>
                    <a:cubicBezTo>
                      <a:pt x="973" y="350"/>
                      <a:pt x="1002" y="412"/>
                      <a:pt x="1016" y="480"/>
                    </a:cubicBezTo>
                    <a:cubicBezTo>
                      <a:pt x="1035" y="465"/>
                      <a:pt x="1059" y="456"/>
                      <a:pt x="1084" y="456"/>
                    </a:cubicBezTo>
                    <a:cubicBezTo>
                      <a:pt x="1102" y="456"/>
                      <a:pt x="1118" y="461"/>
                      <a:pt x="1133" y="468"/>
                    </a:cubicBezTo>
                    <a:cubicBezTo>
                      <a:pt x="1084" y="202"/>
                      <a:pt x="851" y="0"/>
                      <a:pt x="571" y="0"/>
                    </a:cubicBezTo>
                    <a:cubicBezTo>
                      <a:pt x="432" y="0"/>
                      <a:pt x="304" y="50"/>
                      <a:pt x="205" y="133"/>
                    </a:cubicBezTo>
                    <a:cubicBezTo>
                      <a:pt x="246" y="143"/>
                      <a:pt x="279" y="176"/>
                      <a:pt x="289" y="217"/>
                    </a:cubicBezTo>
                    <a:cubicBezTo>
                      <a:pt x="311" y="199"/>
                      <a:pt x="336" y="182"/>
                      <a:pt x="362" y="169"/>
                    </a:cubicBezTo>
                    <a:cubicBezTo>
                      <a:pt x="341" y="202"/>
                      <a:pt x="322" y="240"/>
                      <a:pt x="307" y="282"/>
                    </a:cubicBezTo>
                    <a:cubicBezTo>
                      <a:pt x="300" y="280"/>
                      <a:pt x="294" y="277"/>
                      <a:pt x="287" y="275"/>
                    </a:cubicBezTo>
                    <a:cubicBezTo>
                      <a:pt x="282" y="292"/>
                      <a:pt x="273" y="308"/>
                      <a:pt x="261" y="320"/>
                    </a:cubicBezTo>
                    <a:cubicBezTo>
                      <a:pt x="271" y="324"/>
                      <a:pt x="280" y="328"/>
                      <a:pt x="291" y="332"/>
                    </a:cubicBezTo>
                    <a:cubicBezTo>
                      <a:pt x="279" y="372"/>
                      <a:pt x="271" y="416"/>
                      <a:pt x="265" y="461"/>
                    </a:cubicBezTo>
                    <a:cubicBezTo>
                      <a:pt x="272" y="460"/>
                      <a:pt x="279" y="459"/>
                      <a:pt x="286" y="459"/>
                    </a:cubicBezTo>
                    <a:cubicBezTo>
                      <a:pt x="297" y="459"/>
                      <a:pt x="308" y="461"/>
                      <a:pt x="318" y="464"/>
                    </a:cubicBezTo>
                    <a:cubicBezTo>
                      <a:pt x="323" y="423"/>
                      <a:pt x="331" y="384"/>
                      <a:pt x="342" y="348"/>
                    </a:cubicBezTo>
                    <a:cubicBezTo>
                      <a:pt x="405" y="365"/>
                      <a:pt x="474" y="375"/>
                      <a:pt x="545" y="377"/>
                    </a:cubicBezTo>
                    <a:lnTo>
                      <a:pt x="545" y="546"/>
                    </a:lnTo>
                    <a:lnTo>
                      <a:pt x="395" y="546"/>
                    </a:lnTo>
                    <a:cubicBezTo>
                      <a:pt x="397" y="555"/>
                      <a:pt x="398" y="563"/>
                      <a:pt x="398" y="572"/>
                    </a:cubicBezTo>
                    <a:cubicBezTo>
                      <a:pt x="398" y="581"/>
                      <a:pt x="397" y="590"/>
                      <a:pt x="395" y="598"/>
                    </a:cubicBezTo>
                    <a:lnTo>
                      <a:pt x="545" y="598"/>
                    </a:lnTo>
                    <a:lnTo>
                      <a:pt x="545" y="764"/>
                    </a:lnTo>
                    <a:cubicBezTo>
                      <a:pt x="474" y="766"/>
                      <a:pt x="404" y="776"/>
                      <a:pt x="341" y="793"/>
                    </a:cubicBezTo>
                    <a:cubicBezTo>
                      <a:pt x="331" y="758"/>
                      <a:pt x="323" y="720"/>
                      <a:pt x="318" y="680"/>
                    </a:cubicBezTo>
                    <a:cubicBezTo>
                      <a:pt x="308" y="683"/>
                      <a:pt x="297" y="685"/>
                      <a:pt x="286" y="685"/>
                    </a:cubicBezTo>
                    <a:cubicBezTo>
                      <a:pt x="279" y="685"/>
                      <a:pt x="272" y="684"/>
                      <a:pt x="265" y="683"/>
                    </a:cubicBezTo>
                    <a:cubicBezTo>
                      <a:pt x="271" y="727"/>
                      <a:pt x="279" y="770"/>
                      <a:pt x="290" y="809"/>
                    </a:cubicBezTo>
                    <a:cubicBezTo>
                      <a:pt x="261" y="819"/>
                      <a:pt x="233" y="831"/>
                      <a:pt x="208" y="845"/>
                    </a:cubicBezTo>
                    <a:cubicBezTo>
                      <a:pt x="156" y="775"/>
                      <a:pt x="123" y="690"/>
                      <a:pt x="118" y="598"/>
                    </a:cubicBezTo>
                    <a:lnTo>
                      <a:pt x="176" y="598"/>
                    </a:lnTo>
                    <a:cubicBezTo>
                      <a:pt x="174" y="590"/>
                      <a:pt x="173" y="581"/>
                      <a:pt x="173" y="572"/>
                    </a:cubicBezTo>
                    <a:cubicBezTo>
                      <a:pt x="173" y="563"/>
                      <a:pt x="174" y="555"/>
                      <a:pt x="176" y="546"/>
                    </a:cubicBezTo>
                    <a:lnTo>
                      <a:pt x="118" y="546"/>
                    </a:lnTo>
                    <a:cubicBezTo>
                      <a:pt x="122" y="478"/>
                      <a:pt x="141" y="413"/>
                      <a:pt x="172" y="356"/>
                    </a:cubicBezTo>
                    <a:cubicBezTo>
                      <a:pt x="129" y="353"/>
                      <a:pt x="92" y="326"/>
                      <a:pt x="76" y="288"/>
                    </a:cubicBezTo>
                    <a:cubicBezTo>
                      <a:pt x="27" y="372"/>
                      <a:pt x="0" y="469"/>
                      <a:pt x="0" y="572"/>
                    </a:cubicBezTo>
                    <a:cubicBezTo>
                      <a:pt x="0" y="888"/>
                      <a:pt x="256" y="1145"/>
                      <a:pt x="571" y="1145"/>
                    </a:cubicBezTo>
                    <a:cubicBezTo>
                      <a:pt x="853" y="1145"/>
                      <a:pt x="1088" y="939"/>
                      <a:pt x="1135" y="670"/>
                    </a:cubicBezTo>
                    <a:cubicBezTo>
                      <a:pt x="1119" y="678"/>
                      <a:pt x="1102" y="682"/>
                      <a:pt x="1084" y="682"/>
                    </a:cubicBezTo>
                    <a:cubicBezTo>
                      <a:pt x="1059" y="682"/>
                      <a:pt x="1036" y="674"/>
                      <a:pt x="1017" y="660"/>
                    </a:cubicBezTo>
                    <a:close/>
                    <a:moveTo>
                      <a:pt x="758" y="312"/>
                    </a:moveTo>
                    <a:cubicBezTo>
                      <a:pt x="758" y="346"/>
                      <a:pt x="785" y="373"/>
                      <a:pt x="819" y="373"/>
                    </a:cubicBezTo>
                    <a:cubicBezTo>
                      <a:pt x="852" y="373"/>
                      <a:pt x="879" y="346"/>
                      <a:pt x="879" y="312"/>
                    </a:cubicBezTo>
                    <a:cubicBezTo>
                      <a:pt x="879" y="279"/>
                      <a:pt x="852" y="252"/>
                      <a:pt x="819" y="252"/>
                    </a:cubicBezTo>
                    <a:cubicBezTo>
                      <a:pt x="785" y="252"/>
                      <a:pt x="758" y="279"/>
                      <a:pt x="758" y="312"/>
                    </a:cubicBezTo>
                    <a:close/>
                    <a:moveTo>
                      <a:pt x="179" y="304"/>
                    </a:moveTo>
                    <a:cubicBezTo>
                      <a:pt x="213" y="304"/>
                      <a:pt x="240" y="277"/>
                      <a:pt x="240" y="243"/>
                    </a:cubicBezTo>
                    <a:cubicBezTo>
                      <a:pt x="240" y="210"/>
                      <a:pt x="213" y="183"/>
                      <a:pt x="179" y="183"/>
                    </a:cubicBezTo>
                    <a:cubicBezTo>
                      <a:pt x="146" y="183"/>
                      <a:pt x="119" y="210"/>
                      <a:pt x="119" y="243"/>
                    </a:cubicBezTo>
                    <a:cubicBezTo>
                      <a:pt x="119" y="277"/>
                      <a:pt x="146" y="304"/>
                      <a:pt x="179" y="304"/>
                    </a:cubicBezTo>
                    <a:close/>
                    <a:moveTo>
                      <a:pt x="286" y="633"/>
                    </a:moveTo>
                    <a:cubicBezTo>
                      <a:pt x="319" y="633"/>
                      <a:pt x="346" y="606"/>
                      <a:pt x="346" y="572"/>
                    </a:cubicBezTo>
                    <a:cubicBezTo>
                      <a:pt x="346" y="539"/>
                      <a:pt x="319" y="512"/>
                      <a:pt x="286" y="512"/>
                    </a:cubicBezTo>
                    <a:cubicBezTo>
                      <a:pt x="252" y="512"/>
                      <a:pt x="225" y="539"/>
                      <a:pt x="225" y="572"/>
                    </a:cubicBezTo>
                    <a:cubicBezTo>
                      <a:pt x="225" y="606"/>
                      <a:pt x="252" y="633"/>
                      <a:pt x="286" y="633"/>
                    </a:cubicBezTo>
                    <a:close/>
                  </a:path>
                </a:pathLst>
              </a:custGeom>
              <a:solidFill>
                <a:schemeClr val="bg1">
                  <a:alpha val="100000"/>
                </a:schemeClr>
              </a:solidFill>
              <a:ln w="9525">
                <a:noFill/>
              </a:ln>
            </p:spPr>
            <p:txBody>
              <a:bodyPr/>
              <a:lstStyle/>
              <a:p>
                <a:endParaRPr lang="zh-CN" altLang="en-US">
                  <a:latin typeface="Times New Roman" panose="02020603050405020304" charset="0"/>
                  <a:cs typeface="Times New Roman" panose="02020603050405020304" charset="0"/>
                </a:endParaRPr>
              </a:p>
            </p:txBody>
          </p:sp>
        </p:grpSp>
        <p:sp>
          <p:nvSpPr>
            <p:cNvPr id="77" name="文本框 13"/>
            <p:cNvSpPr txBox="1"/>
            <p:nvPr/>
          </p:nvSpPr>
          <p:spPr>
            <a:xfrm>
              <a:off x="2618" y="551"/>
              <a:ext cx="7179" cy="725"/>
            </a:xfrm>
            <a:prstGeom prst="rect">
              <a:avLst/>
            </a:prstGeom>
            <a:noFill/>
            <a:ln w="9525">
              <a:noFill/>
            </a:ln>
          </p:spPr>
          <p:txBody>
            <a:bodyPr wrap="square">
              <a:spAutoFit/>
            </a:bodyPr>
            <a:lstStyle/>
            <a:p>
              <a:pPr algn="l" eaLnBrk="1" hangingPunct="1"/>
              <a:r>
                <a:rPr lang="zh-CN" altLang="zh-CN" sz="2400" b="1" dirty="0">
                  <a:solidFill>
                    <a:schemeClr val="bg1"/>
                  </a:solidFill>
                  <a:latin typeface="Times New Roman" panose="02020603050405020304" charset="0"/>
                  <a:ea typeface="微软雅黑" panose="020B0503020204020204" pitchFamily="34" charset="-122"/>
                  <a:cs typeface="Times New Roman" panose="02020603050405020304" charset="0"/>
                </a:rPr>
                <a:t>Main Business </a:t>
              </a:r>
              <a:endParaRPr lang="zh-CN" altLang="en-US" sz="1600" b="1" dirty="0">
                <a:solidFill>
                  <a:schemeClr val="bg1"/>
                </a:solidFill>
                <a:latin typeface="Times New Roman" panose="02020603050405020304" charset="0"/>
                <a:cs typeface="Times New Roman" panose="02020603050405020304" charset="0"/>
              </a:endParaRPr>
            </a:p>
          </p:txBody>
        </p:sp>
      </p:grpSp>
      <p:pic>
        <p:nvPicPr>
          <p:cNvPr id="13346" name="图片 1" descr="微信图片_20210409132158"/>
          <p:cNvPicPr>
            <a:picLocks noChangeAspect="1"/>
          </p:cNvPicPr>
          <p:nvPr/>
        </p:nvPicPr>
        <p:blipFill>
          <a:blip r:embed="rId1">
            <a:clrChange>
              <a:clrFrom>
                <a:srgbClr val="FFFFFF"/>
              </a:clrFrom>
              <a:clrTo>
                <a:srgbClr val="FFFFFF">
                  <a:alpha val="0"/>
                </a:srgbClr>
              </a:clrTo>
            </a:clrChange>
          </a:blip>
          <a:srcRect l="10522" t="29892" r="13202" b="44775"/>
          <a:stretch>
            <a:fillRect/>
          </a:stretch>
        </p:blipFill>
        <p:spPr>
          <a:xfrm>
            <a:off x="92710" y="5776595"/>
            <a:ext cx="2778760" cy="1380490"/>
          </a:xfrm>
          <a:prstGeom prst="rect">
            <a:avLst/>
          </a:prstGeom>
          <a:noFill/>
          <a:ln w="9525">
            <a:noFill/>
          </a:ln>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000" fill="hold">
                                          <p:stCondLst>
                                            <p:cond delay="0"/>
                                          </p:stCondLst>
                                        </p:cTn>
                                        <p:tgtEl>
                                          <p:spTgt spid="13346"/>
                                        </p:tgtEl>
                                        <p:attrNameLst>
                                          <p:attrName>style.visibility</p:attrName>
                                        </p:attrNameLst>
                                      </p:cBhvr>
                                      <p:to>
                                        <p:strVal val="visible"/>
                                      </p:to>
                                    </p:set>
                                    <p:anim calcmode="lin" valueType="num">
                                      <p:cBhvr additive="base">
                                        <p:cTn id="14" dur="1000" fill="hold"/>
                                        <p:tgtEl>
                                          <p:spTgt spid="13346"/>
                                        </p:tgtEl>
                                        <p:attrNameLst>
                                          <p:attrName>ppt_x</p:attrName>
                                        </p:attrNameLst>
                                      </p:cBhvr>
                                      <p:tavLst>
                                        <p:tav tm="0">
                                          <p:val>
                                            <p:strVal val="#ppt_x"/>
                                          </p:val>
                                        </p:tav>
                                        <p:tav tm="100000">
                                          <p:val>
                                            <p:strVal val="#ppt_x"/>
                                          </p:val>
                                        </p:tav>
                                      </p:tavLst>
                                    </p:anim>
                                    <p:anim calcmode="lin" valueType="num">
                                      <p:cBhvr additive="base">
                                        <p:cTn id="15" dur="1000" fill="hold"/>
                                        <p:tgtEl>
                                          <p:spTgt spid="133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00" name="TextBox 30"/>
          <p:cNvSpPr txBox="1"/>
          <p:nvPr/>
        </p:nvSpPr>
        <p:spPr>
          <a:xfrm>
            <a:off x="433705" y="1564005"/>
            <a:ext cx="4308475" cy="2122805"/>
          </a:xfrm>
          <a:prstGeom prst="rect">
            <a:avLst/>
          </a:prstGeom>
          <a:noFill/>
          <a:ln w="9525">
            <a:noFill/>
          </a:ln>
        </p:spPr>
        <p:txBody>
          <a:bodyPr wrap="square">
            <a:spAutoFit/>
          </a:bodyPr>
          <a:lstStyle/>
          <a:p>
            <a:pPr algn="just">
              <a:defRPr/>
            </a:pPr>
            <a:r>
              <a:rPr lang="zh-CN" altLang="es-ES" sz="1200" b="1">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cs typeface="Times New Roman" panose="02020603050405020304" charset="0"/>
                <a:sym typeface="+mn-ea"/>
              </a:rPr>
              <a:t>Air transportation </a:t>
            </a:r>
            <a:endParaRPr lang="zh-CN" altLang="es-ES" sz="1200" b="1">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cs typeface="Times New Roman" panose="02020603050405020304" charset="0"/>
            </a:endParaRPr>
          </a:p>
          <a:p>
            <a:pPr indent="304800" algn="just" eaLnBrk="1" latinLnBrk="0" hangingPunct="1">
              <a:lnSpc>
                <a:spcPts val="2400"/>
              </a:lnSpc>
              <a:defRPr/>
              <a:extLst>
                <a:ext uri="{35155182-B16C-46BC-9424-99874614C6A1}">
                  <wpsdc:indentchars xmlns:wpsdc="http://www.wps.cn/officeDocument/2017/drawingmlCustomData" val="200" checksum="1077528236"/>
                </a:ext>
              </a:extLst>
            </a:pPr>
            <a:r>
              <a:rPr lang="zh-CN" altLang="en-US" sz="1200" dirty="0">
                <a:effectLst/>
                <a:latin typeface="Times New Roman" panose="02020603050405020304" charset="0"/>
                <a:ea typeface="微软雅黑" panose="020B0503020204020204" pitchFamily="34" charset="-122"/>
                <a:cs typeface="Times New Roman" panose="02020603050405020304" charset="0"/>
                <a:sym typeface="+mn-ea"/>
              </a:rPr>
              <a:t>Methodist, as the tie and bridge between cargo owners and airlines, can serve as the agent of cargo owners and handle the cargo consignment or pickup formalities in airlines on behalf of cargo owners and can also serve as the agent of airlines and receive cargos on behalf of airline and issue the master air waybill of airlines and our house air waybill. </a:t>
            </a:r>
            <a:endParaRPr lang="zh-CN" altLang="en-US" sz="1200" dirty="0">
              <a:solidFill>
                <a:schemeClr val="tx1"/>
              </a:solidFill>
              <a:effectLst/>
              <a:latin typeface="Times New Roman" panose="02020603050405020304" charset="0"/>
              <a:ea typeface="微软雅黑" panose="020B0503020204020204" pitchFamily="34" charset="-122"/>
              <a:cs typeface="Times New Roman" panose="02020603050405020304" charset="0"/>
              <a:sym typeface="+mn-ea"/>
            </a:endParaRPr>
          </a:p>
        </p:txBody>
      </p:sp>
      <p:sp>
        <p:nvSpPr>
          <p:cNvPr id="24598" name="TextBox 33"/>
          <p:cNvSpPr txBox="1"/>
          <p:nvPr/>
        </p:nvSpPr>
        <p:spPr>
          <a:xfrm>
            <a:off x="8504555" y="3760470"/>
            <a:ext cx="4186555" cy="3390265"/>
          </a:xfrm>
          <a:prstGeom prst="rect">
            <a:avLst/>
          </a:prstGeom>
          <a:noFill/>
          <a:ln w="9525">
            <a:noFill/>
          </a:ln>
        </p:spPr>
        <p:txBody>
          <a:bodyPr wrap="square">
            <a:spAutoFit/>
          </a:bodyPr>
          <a:lstStyle/>
          <a:p>
            <a:pPr algn="just">
              <a:lnSpc>
                <a:spcPct val="120000"/>
              </a:lnSpc>
            </a:pPr>
            <a:r>
              <a:rPr lang="zh-CN" altLang="en-US" sz="1200" b="1" dirty="0">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Railway transportation </a:t>
            </a:r>
            <a:endParaRPr lang="en-US" altLang="zh-CN" sz="1200" b="1" dirty="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a:p>
            <a:pPr indent="304800" algn="just" eaLnBrk="1" latinLnBrk="0" hangingPunct="1">
              <a:lnSpc>
                <a:spcPts val="2400"/>
              </a:lnSpc>
              <a:buClrTx/>
              <a:buSzTx/>
              <a:buFontTx/>
              <a:extLst>
                <a:ext uri="{35155182-B16C-46BC-9424-99874614C6A1}">
                  <wpsdc:indentchars xmlns:wpsdc="http://www.wps.cn/officeDocument/2017/drawingmlCustomData" val="200" checksum="1077528236"/>
                </a:ext>
              </a:extLst>
            </a:pPr>
            <a:r>
              <a:rPr lang="zh-CN" altLang="en-US" sz="1200" dirty="0">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Our professional teams with rich operation experience are good at organizing transportation of large engineering equipment, large-size articles and out-of-gauge cargos. We can transport cargos from the Chinese Mainland to surrounding countries, including Mongolia, Russia and Vietnam and transport cargos from the above-mentioned countries into the Chinese Mainland by railway. We have prominent advantages in aspects of international multimodal transportation, border transportation, import &amp; export multimodal transportation railway wagon plan, tracking of cargos in transit and door-to-door services. </a:t>
            </a:r>
            <a:endParaRPr lang="zh-CN" altLang="en-US" sz="1200" dirty="0">
              <a:solidFill>
                <a:schemeClr val="tx1"/>
              </a:solidFill>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grpSp>
        <p:nvGrpSpPr>
          <p:cNvPr id="3" name="组合 2"/>
          <p:cNvGrpSpPr/>
          <p:nvPr/>
        </p:nvGrpSpPr>
        <p:grpSpPr>
          <a:xfrm>
            <a:off x="5847715" y="1692275"/>
            <a:ext cx="1365250" cy="1365250"/>
            <a:chOff x="10570" y="2713"/>
            <a:chExt cx="2150" cy="2150"/>
          </a:xfrm>
        </p:grpSpPr>
        <p:sp>
          <p:nvSpPr>
            <p:cNvPr id="4" name="矩形 20"/>
            <p:cNvSpPr/>
            <p:nvPr/>
          </p:nvSpPr>
          <p:spPr>
            <a:xfrm rot="18950186">
              <a:off x="10570" y="2713"/>
              <a:ext cx="2151" cy="2151"/>
            </a:xfrm>
            <a:prstGeom prst="rect">
              <a:avLst/>
            </a:prstGeom>
            <a:solidFill>
              <a:schemeClr val="accent2"/>
            </a:solidFill>
            <a:ln w="9525">
              <a:noFill/>
            </a:ln>
          </p:spPr>
          <p:txBody>
            <a:bodyPr anchor="ctr" anchorCtr="0"/>
            <a:lstStyle/>
            <a:p>
              <a:pPr algn="ctr">
                <a:buFontTx/>
              </a:pPr>
              <a:endParaRPr lang="zh-CN" altLang="en-US" sz="100" dirty="0">
                <a:solidFill>
                  <a:srgbClr val="404040"/>
                </a:solidFill>
                <a:latin typeface="Times New Roman" panose="02020603050405020304" charset="0"/>
                <a:ea typeface="微软雅黑" panose="020B0503020204020204" pitchFamily="34" charset="-122"/>
                <a:cs typeface="Times New Roman" panose="02020603050405020304" charset="0"/>
              </a:endParaRPr>
            </a:p>
          </p:txBody>
        </p:sp>
        <p:sp>
          <p:nvSpPr>
            <p:cNvPr id="5" name="Freeform 34"/>
            <p:cNvSpPr>
              <a:spLocks noEditPoints="1"/>
            </p:cNvSpPr>
            <p:nvPr/>
          </p:nvSpPr>
          <p:spPr>
            <a:xfrm>
              <a:off x="11438" y="3396"/>
              <a:ext cx="525" cy="614"/>
            </a:xfrm>
            <a:custGeom>
              <a:avLst/>
              <a:gdLst/>
              <a:ahLst/>
              <a:cxnLst>
                <a:cxn ang="0">
                  <a:pos x="152516199" y="0"/>
                </a:cxn>
                <a:cxn ang="0">
                  <a:pos x="178672907" y="25897140"/>
                </a:cxn>
                <a:cxn ang="0">
                  <a:pos x="167405344" y="92035586"/>
                </a:cxn>
                <a:cxn ang="0">
                  <a:pos x="162978755" y="15140119"/>
                </a:cxn>
                <a:cxn ang="0">
                  <a:pos x="50301850" y="10757652"/>
                </a:cxn>
                <a:cxn ang="0">
                  <a:pos x="67203830" y="32272325"/>
                </a:cxn>
                <a:cxn ang="0">
                  <a:pos x="10865377" y="99206723"/>
                </a:cxn>
                <a:cxn ang="0">
                  <a:pos x="15694152" y="211562109"/>
                </a:cxn>
                <a:cxn ang="0">
                  <a:pos x="59557847" y="215944575"/>
                </a:cxn>
                <a:cxn ang="0">
                  <a:pos x="26157343" y="227100519"/>
                </a:cxn>
                <a:cxn ang="0">
                  <a:pos x="0" y="201202748"/>
                </a:cxn>
                <a:cxn ang="0">
                  <a:pos x="402186" y="94824257"/>
                </a:cxn>
                <a:cxn ang="0">
                  <a:pos x="30583931" y="2788670"/>
                </a:cxn>
                <a:cxn ang="0">
                  <a:pos x="30583931" y="2788670"/>
                </a:cxn>
                <a:cxn ang="0">
                  <a:pos x="30583931" y="2390379"/>
                </a:cxn>
                <a:cxn ang="0">
                  <a:pos x="31791124" y="1195505"/>
                </a:cxn>
                <a:cxn ang="0">
                  <a:pos x="31791124" y="1195505"/>
                </a:cxn>
                <a:cxn ang="0">
                  <a:pos x="31791124" y="1195505"/>
                </a:cxn>
                <a:cxn ang="0">
                  <a:pos x="32193311" y="1195505"/>
                </a:cxn>
                <a:cxn ang="0">
                  <a:pos x="33803325" y="0"/>
                </a:cxn>
                <a:cxn ang="0">
                  <a:pos x="33803325" y="0"/>
                </a:cxn>
                <a:cxn ang="0">
                  <a:pos x="34205512" y="0"/>
                </a:cxn>
                <a:cxn ang="0">
                  <a:pos x="34205512" y="0"/>
                </a:cxn>
                <a:cxn ang="0">
                  <a:pos x="34205512" y="0"/>
                </a:cxn>
                <a:cxn ang="0">
                  <a:pos x="34607698" y="0"/>
                </a:cxn>
                <a:cxn ang="0">
                  <a:pos x="35412705" y="0"/>
                </a:cxn>
                <a:cxn ang="0">
                  <a:pos x="32998318" y="158571693"/>
                </a:cxn>
                <a:cxn ang="0">
                  <a:pos x="90543964" y="149806760"/>
                </a:cxn>
                <a:cxn ang="0">
                  <a:pos x="32998318" y="125901077"/>
                </a:cxn>
                <a:cxn ang="0">
                  <a:pos x="90543964" y="134666641"/>
                </a:cxn>
                <a:cxn ang="0">
                  <a:pos x="32998318" y="125901077"/>
                </a:cxn>
                <a:cxn ang="0">
                  <a:pos x="32998318" y="112354754"/>
                </a:cxn>
                <a:cxn ang="0">
                  <a:pos x="148491797" y="103589821"/>
                </a:cxn>
                <a:cxn ang="0">
                  <a:pos x="92556165" y="76098254"/>
                </a:cxn>
                <a:cxn ang="0">
                  <a:pos x="148491797" y="84863818"/>
                </a:cxn>
                <a:cxn ang="0">
                  <a:pos x="92556165" y="76098254"/>
                </a:cxn>
                <a:cxn ang="0">
                  <a:pos x="92556165" y="60559844"/>
                </a:cxn>
                <a:cxn ang="0">
                  <a:pos x="148491797" y="51794911"/>
                </a:cxn>
                <a:cxn ang="0">
                  <a:pos x="92556165" y="29881315"/>
                </a:cxn>
                <a:cxn ang="0">
                  <a:pos x="148491797" y="38646879"/>
                </a:cxn>
                <a:cxn ang="0">
                  <a:pos x="92556165" y="29881315"/>
                </a:cxn>
                <a:cxn ang="0">
                  <a:pos x="83702989" y="192039523"/>
                </a:cxn>
                <a:cxn ang="0">
                  <a:pos x="200403662" y="129885252"/>
                </a:cxn>
                <a:cxn ang="0">
                  <a:pos x="80483594" y="196023699"/>
                </a:cxn>
                <a:cxn ang="0">
                  <a:pos x="78873580" y="233475073"/>
                </a:cxn>
                <a:cxn ang="0">
                  <a:pos x="80483594" y="196023699"/>
                </a:cxn>
                <a:cxn ang="0">
                  <a:pos x="167405344" y="180485289"/>
                </a:cxn>
                <a:cxn ang="0">
                  <a:pos x="162978755" y="211562109"/>
                </a:cxn>
                <a:cxn ang="0">
                  <a:pos x="131187631" y="215944575"/>
                </a:cxn>
                <a:cxn ang="0">
                  <a:pos x="129578251" y="227100519"/>
                </a:cxn>
                <a:cxn ang="0">
                  <a:pos x="171026925" y="219530459"/>
                </a:cxn>
                <a:cxn ang="0">
                  <a:pos x="178672907" y="169727636"/>
                </a:cxn>
                <a:cxn ang="0">
                  <a:pos x="55131259" y="29483024"/>
                </a:cxn>
                <a:cxn ang="0">
                  <a:pos x="19718554" y="71715787"/>
                </a:cxn>
              </a:cxnLst>
              <a:rect l="0" t="0" r="0" b="0"/>
              <a:pathLst>
                <a:path w="498" h="586">
                  <a:moveTo>
                    <a:pt x="88" y="0"/>
                  </a:moveTo>
                  <a:cubicBezTo>
                    <a:pt x="379" y="0"/>
                    <a:pt x="379" y="0"/>
                    <a:pt x="379" y="0"/>
                  </a:cubicBezTo>
                  <a:cubicBezTo>
                    <a:pt x="397" y="0"/>
                    <a:pt x="413" y="7"/>
                    <a:pt x="425" y="19"/>
                  </a:cubicBezTo>
                  <a:cubicBezTo>
                    <a:pt x="437" y="31"/>
                    <a:pt x="444" y="47"/>
                    <a:pt x="444" y="65"/>
                  </a:cubicBezTo>
                  <a:cubicBezTo>
                    <a:pt x="444" y="204"/>
                    <a:pt x="444" y="204"/>
                    <a:pt x="444" y="204"/>
                  </a:cubicBezTo>
                  <a:cubicBezTo>
                    <a:pt x="416" y="231"/>
                    <a:pt x="416" y="231"/>
                    <a:pt x="416" y="231"/>
                  </a:cubicBezTo>
                  <a:cubicBezTo>
                    <a:pt x="416" y="65"/>
                    <a:pt x="416" y="65"/>
                    <a:pt x="416" y="65"/>
                  </a:cubicBezTo>
                  <a:cubicBezTo>
                    <a:pt x="416" y="55"/>
                    <a:pt x="412" y="45"/>
                    <a:pt x="405" y="38"/>
                  </a:cubicBezTo>
                  <a:cubicBezTo>
                    <a:pt x="398" y="31"/>
                    <a:pt x="389" y="27"/>
                    <a:pt x="379" y="27"/>
                  </a:cubicBezTo>
                  <a:cubicBezTo>
                    <a:pt x="125" y="27"/>
                    <a:pt x="125" y="27"/>
                    <a:pt x="125" y="27"/>
                  </a:cubicBezTo>
                  <a:cubicBezTo>
                    <a:pt x="166" y="62"/>
                    <a:pt x="166" y="62"/>
                    <a:pt x="166" y="62"/>
                  </a:cubicBezTo>
                  <a:cubicBezTo>
                    <a:pt x="171" y="67"/>
                    <a:pt x="172" y="75"/>
                    <a:pt x="167" y="81"/>
                  </a:cubicBezTo>
                  <a:cubicBezTo>
                    <a:pt x="167" y="81"/>
                    <a:pt x="167" y="81"/>
                    <a:pt x="167" y="81"/>
                  </a:cubicBezTo>
                  <a:cubicBezTo>
                    <a:pt x="27" y="249"/>
                    <a:pt x="27" y="249"/>
                    <a:pt x="27" y="249"/>
                  </a:cubicBezTo>
                  <a:cubicBezTo>
                    <a:pt x="27" y="505"/>
                    <a:pt x="27" y="505"/>
                    <a:pt x="27" y="505"/>
                  </a:cubicBezTo>
                  <a:cubicBezTo>
                    <a:pt x="27" y="515"/>
                    <a:pt x="32" y="524"/>
                    <a:pt x="39" y="531"/>
                  </a:cubicBezTo>
                  <a:cubicBezTo>
                    <a:pt x="45" y="538"/>
                    <a:pt x="55" y="542"/>
                    <a:pt x="65" y="542"/>
                  </a:cubicBezTo>
                  <a:cubicBezTo>
                    <a:pt x="148" y="542"/>
                    <a:pt x="148" y="542"/>
                    <a:pt x="148" y="542"/>
                  </a:cubicBezTo>
                  <a:cubicBezTo>
                    <a:pt x="139" y="570"/>
                    <a:pt x="139" y="570"/>
                    <a:pt x="139" y="570"/>
                  </a:cubicBezTo>
                  <a:cubicBezTo>
                    <a:pt x="65" y="570"/>
                    <a:pt x="65" y="570"/>
                    <a:pt x="65" y="570"/>
                  </a:cubicBezTo>
                  <a:cubicBezTo>
                    <a:pt x="47" y="570"/>
                    <a:pt x="31" y="563"/>
                    <a:pt x="19" y="551"/>
                  </a:cubicBezTo>
                  <a:cubicBezTo>
                    <a:pt x="7" y="539"/>
                    <a:pt x="0" y="522"/>
                    <a:pt x="0" y="505"/>
                  </a:cubicBezTo>
                  <a:cubicBezTo>
                    <a:pt x="0" y="244"/>
                    <a:pt x="0" y="244"/>
                    <a:pt x="0" y="244"/>
                  </a:cubicBezTo>
                  <a:cubicBezTo>
                    <a:pt x="0" y="242"/>
                    <a:pt x="0" y="240"/>
                    <a:pt x="1" y="238"/>
                  </a:cubicBezTo>
                  <a:cubicBezTo>
                    <a:pt x="75" y="9"/>
                    <a:pt x="75" y="9"/>
                    <a:pt x="75" y="9"/>
                  </a:cubicBezTo>
                  <a:cubicBezTo>
                    <a:pt x="75" y="8"/>
                    <a:pt x="76" y="8"/>
                    <a:pt x="76" y="7"/>
                  </a:cubicBezTo>
                  <a:cubicBezTo>
                    <a:pt x="76" y="7"/>
                    <a:pt x="76" y="7"/>
                    <a:pt x="76" y="7"/>
                  </a:cubicBezTo>
                  <a:cubicBezTo>
                    <a:pt x="76" y="7"/>
                    <a:pt x="76" y="7"/>
                    <a:pt x="76" y="7"/>
                  </a:cubicBezTo>
                  <a:cubicBezTo>
                    <a:pt x="76" y="7"/>
                    <a:pt x="76" y="7"/>
                    <a:pt x="76" y="7"/>
                  </a:cubicBezTo>
                  <a:cubicBezTo>
                    <a:pt x="76" y="6"/>
                    <a:pt x="76" y="6"/>
                    <a:pt x="76" y="6"/>
                  </a:cubicBezTo>
                  <a:cubicBezTo>
                    <a:pt x="76" y="6"/>
                    <a:pt x="76" y="6"/>
                    <a:pt x="76" y="6"/>
                  </a:cubicBezTo>
                  <a:cubicBezTo>
                    <a:pt x="77" y="5"/>
                    <a:pt x="78" y="4"/>
                    <a:pt x="79" y="3"/>
                  </a:cubicBezTo>
                  <a:cubicBezTo>
                    <a:pt x="79" y="3"/>
                    <a:pt x="79" y="3"/>
                    <a:pt x="79" y="3"/>
                  </a:cubicBezTo>
                  <a:cubicBezTo>
                    <a:pt x="79" y="3"/>
                    <a:pt x="79" y="3"/>
                    <a:pt x="79" y="3"/>
                  </a:cubicBezTo>
                  <a:cubicBezTo>
                    <a:pt x="79" y="3"/>
                    <a:pt x="79" y="3"/>
                    <a:pt x="79" y="3"/>
                  </a:cubicBezTo>
                  <a:cubicBezTo>
                    <a:pt x="79" y="3"/>
                    <a:pt x="79" y="3"/>
                    <a:pt x="79" y="3"/>
                  </a:cubicBezTo>
                  <a:cubicBezTo>
                    <a:pt x="80" y="3"/>
                    <a:pt x="80" y="3"/>
                    <a:pt x="80" y="3"/>
                  </a:cubicBezTo>
                  <a:cubicBezTo>
                    <a:pt x="80" y="3"/>
                    <a:pt x="80" y="3"/>
                    <a:pt x="80" y="3"/>
                  </a:cubicBezTo>
                  <a:cubicBezTo>
                    <a:pt x="80" y="2"/>
                    <a:pt x="80" y="2"/>
                    <a:pt x="80" y="2"/>
                  </a:cubicBezTo>
                  <a:cubicBezTo>
                    <a:pt x="81" y="2"/>
                    <a:pt x="82" y="1"/>
                    <a:pt x="84" y="0"/>
                  </a:cubicBezTo>
                  <a:cubicBezTo>
                    <a:pt x="84" y="0"/>
                    <a:pt x="84" y="0"/>
                    <a:pt x="84" y="0"/>
                  </a:cubicBezTo>
                  <a:cubicBezTo>
                    <a:pt x="84" y="0"/>
                    <a:pt x="84" y="0"/>
                    <a:pt x="84" y="0"/>
                  </a:cubicBezTo>
                  <a:cubicBezTo>
                    <a:pt x="84" y="0"/>
                    <a:pt x="84" y="0"/>
                    <a:pt x="84"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6" y="0"/>
                    <a:pt x="86" y="0"/>
                    <a:pt x="86" y="0"/>
                  </a:cubicBezTo>
                  <a:cubicBezTo>
                    <a:pt x="86" y="0"/>
                    <a:pt x="86" y="0"/>
                    <a:pt x="86" y="0"/>
                  </a:cubicBezTo>
                  <a:cubicBezTo>
                    <a:pt x="87" y="0"/>
                    <a:pt x="87" y="0"/>
                    <a:pt x="88" y="0"/>
                  </a:cubicBezTo>
                  <a:cubicBezTo>
                    <a:pt x="88" y="0"/>
                    <a:pt x="88" y="0"/>
                    <a:pt x="88" y="0"/>
                  </a:cubicBezTo>
                  <a:close/>
                  <a:moveTo>
                    <a:pt x="82" y="376"/>
                  </a:moveTo>
                  <a:cubicBezTo>
                    <a:pt x="82" y="398"/>
                    <a:pt x="82" y="398"/>
                    <a:pt x="82" y="398"/>
                  </a:cubicBezTo>
                  <a:cubicBezTo>
                    <a:pt x="225" y="398"/>
                    <a:pt x="225" y="398"/>
                    <a:pt x="225" y="398"/>
                  </a:cubicBezTo>
                  <a:cubicBezTo>
                    <a:pt x="225" y="376"/>
                    <a:pt x="225" y="376"/>
                    <a:pt x="225" y="376"/>
                  </a:cubicBezTo>
                  <a:cubicBezTo>
                    <a:pt x="82" y="376"/>
                    <a:pt x="82" y="376"/>
                    <a:pt x="82" y="376"/>
                  </a:cubicBezTo>
                  <a:close/>
                  <a:moveTo>
                    <a:pt x="82" y="316"/>
                  </a:moveTo>
                  <a:cubicBezTo>
                    <a:pt x="82" y="338"/>
                    <a:pt x="82" y="338"/>
                    <a:pt x="82" y="338"/>
                  </a:cubicBezTo>
                  <a:cubicBezTo>
                    <a:pt x="225" y="338"/>
                    <a:pt x="225" y="338"/>
                    <a:pt x="225" y="338"/>
                  </a:cubicBezTo>
                  <a:cubicBezTo>
                    <a:pt x="225" y="316"/>
                    <a:pt x="225" y="316"/>
                    <a:pt x="225" y="316"/>
                  </a:cubicBezTo>
                  <a:cubicBezTo>
                    <a:pt x="82" y="316"/>
                    <a:pt x="82" y="316"/>
                    <a:pt x="82" y="316"/>
                  </a:cubicBezTo>
                  <a:close/>
                  <a:moveTo>
                    <a:pt x="82" y="260"/>
                  </a:moveTo>
                  <a:cubicBezTo>
                    <a:pt x="82" y="282"/>
                    <a:pt x="82" y="282"/>
                    <a:pt x="82" y="282"/>
                  </a:cubicBezTo>
                  <a:cubicBezTo>
                    <a:pt x="369" y="282"/>
                    <a:pt x="369" y="282"/>
                    <a:pt x="369" y="282"/>
                  </a:cubicBezTo>
                  <a:cubicBezTo>
                    <a:pt x="369" y="260"/>
                    <a:pt x="369" y="260"/>
                    <a:pt x="369" y="260"/>
                  </a:cubicBezTo>
                  <a:cubicBezTo>
                    <a:pt x="82" y="260"/>
                    <a:pt x="82" y="260"/>
                    <a:pt x="82" y="260"/>
                  </a:cubicBezTo>
                  <a:close/>
                  <a:moveTo>
                    <a:pt x="230" y="191"/>
                  </a:moveTo>
                  <a:cubicBezTo>
                    <a:pt x="230" y="213"/>
                    <a:pt x="230" y="213"/>
                    <a:pt x="230" y="213"/>
                  </a:cubicBezTo>
                  <a:cubicBezTo>
                    <a:pt x="369" y="213"/>
                    <a:pt x="369" y="213"/>
                    <a:pt x="369" y="213"/>
                  </a:cubicBezTo>
                  <a:cubicBezTo>
                    <a:pt x="369" y="191"/>
                    <a:pt x="369" y="191"/>
                    <a:pt x="369" y="191"/>
                  </a:cubicBezTo>
                  <a:cubicBezTo>
                    <a:pt x="230" y="191"/>
                    <a:pt x="230" y="191"/>
                    <a:pt x="230" y="191"/>
                  </a:cubicBezTo>
                  <a:close/>
                  <a:moveTo>
                    <a:pt x="230" y="130"/>
                  </a:moveTo>
                  <a:cubicBezTo>
                    <a:pt x="230" y="152"/>
                    <a:pt x="230" y="152"/>
                    <a:pt x="230" y="152"/>
                  </a:cubicBezTo>
                  <a:cubicBezTo>
                    <a:pt x="369" y="152"/>
                    <a:pt x="369" y="152"/>
                    <a:pt x="369" y="152"/>
                  </a:cubicBezTo>
                  <a:cubicBezTo>
                    <a:pt x="369" y="130"/>
                    <a:pt x="369" y="130"/>
                    <a:pt x="369" y="130"/>
                  </a:cubicBezTo>
                  <a:cubicBezTo>
                    <a:pt x="230" y="130"/>
                    <a:pt x="230" y="130"/>
                    <a:pt x="230" y="130"/>
                  </a:cubicBezTo>
                  <a:close/>
                  <a:moveTo>
                    <a:pt x="230" y="75"/>
                  </a:moveTo>
                  <a:cubicBezTo>
                    <a:pt x="230" y="97"/>
                    <a:pt x="230" y="97"/>
                    <a:pt x="230" y="97"/>
                  </a:cubicBezTo>
                  <a:cubicBezTo>
                    <a:pt x="369" y="97"/>
                    <a:pt x="369" y="97"/>
                    <a:pt x="369" y="97"/>
                  </a:cubicBezTo>
                  <a:cubicBezTo>
                    <a:pt x="369" y="75"/>
                    <a:pt x="369" y="75"/>
                    <a:pt x="369" y="75"/>
                  </a:cubicBezTo>
                  <a:cubicBezTo>
                    <a:pt x="230" y="75"/>
                    <a:pt x="230" y="75"/>
                    <a:pt x="230" y="75"/>
                  </a:cubicBezTo>
                  <a:close/>
                  <a:moveTo>
                    <a:pt x="431" y="259"/>
                  </a:moveTo>
                  <a:cubicBezTo>
                    <a:pt x="208" y="482"/>
                    <a:pt x="208" y="482"/>
                    <a:pt x="208" y="482"/>
                  </a:cubicBezTo>
                  <a:cubicBezTo>
                    <a:pt x="275" y="549"/>
                    <a:pt x="275" y="549"/>
                    <a:pt x="275" y="549"/>
                  </a:cubicBezTo>
                  <a:cubicBezTo>
                    <a:pt x="498" y="326"/>
                    <a:pt x="498" y="326"/>
                    <a:pt x="498" y="326"/>
                  </a:cubicBezTo>
                  <a:cubicBezTo>
                    <a:pt x="431" y="259"/>
                    <a:pt x="431" y="259"/>
                    <a:pt x="431" y="259"/>
                  </a:cubicBezTo>
                  <a:close/>
                  <a:moveTo>
                    <a:pt x="200" y="492"/>
                  </a:moveTo>
                  <a:cubicBezTo>
                    <a:pt x="174" y="565"/>
                    <a:pt x="174" y="565"/>
                    <a:pt x="174" y="565"/>
                  </a:cubicBezTo>
                  <a:cubicBezTo>
                    <a:pt x="196" y="586"/>
                    <a:pt x="196" y="586"/>
                    <a:pt x="196" y="586"/>
                  </a:cubicBezTo>
                  <a:cubicBezTo>
                    <a:pt x="266" y="558"/>
                    <a:pt x="266" y="558"/>
                    <a:pt x="266" y="558"/>
                  </a:cubicBezTo>
                  <a:cubicBezTo>
                    <a:pt x="200" y="492"/>
                    <a:pt x="200" y="492"/>
                    <a:pt x="200" y="492"/>
                  </a:cubicBezTo>
                  <a:close/>
                  <a:moveTo>
                    <a:pt x="444" y="426"/>
                  </a:moveTo>
                  <a:cubicBezTo>
                    <a:pt x="416" y="453"/>
                    <a:pt x="416" y="453"/>
                    <a:pt x="416" y="453"/>
                  </a:cubicBezTo>
                  <a:cubicBezTo>
                    <a:pt x="416" y="505"/>
                    <a:pt x="416" y="505"/>
                    <a:pt x="416" y="505"/>
                  </a:cubicBezTo>
                  <a:cubicBezTo>
                    <a:pt x="416" y="515"/>
                    <a:pt x="412" y="524"/>
                    <a:pt x="405" y="531"/>
                  </a:cubicBezTo>
                  <a:cubicBezTo>
                    <a:pt x="398" y="538"/>
                    <a:pt x="389" y="542"/>
                    <a:pt x="379" y="542"/>
                  </a:cubicBezTo>
                  <a:cubicBezTo>
                    <a:pt x="326" y="542"/>
                    <a:pt x="326" y="542"/>
                    <a:pt x="326" y="542"/>
                  </a:cubicBezTo>
                  <a:cubicBezTo>
                    <a:pt x="310" y="558"/>
                    <a:pt x="310" y="558"/>
                    <a:pt x="310" y="558"/>
                  </a:cubicBezTo>
                  <a:cubicBezTo>
                    <a:pt x="322" y="570"/>
                    <a:pt x="322" y="570"/>
                    <a:pt x="322" y="570"/>
                  </a:cubicBezTo>
                  <a:cubicBezTo>
                    <a:pt x="379" y="570"/>
                    <a:pt x="379" y="570"/>
                    <a:pt x="379" y="570"/>
                  </a:cubicBezTo>
                  <a:cubicBezTo>
                    <a:pt x="397" y="570"/>
                    <a:pt x="413" y="563"/>
                    <a:pt x="425" y="551"/>
                  </a:cubicBezTo>
                  <a:cubicBezTo>
                    <a:pt x="437" y="539"/>
                    <a:pt x="444" y="522"/>
                    <a:pt x="444" y="505"/>
                  </a:cubicBezTo>
                  <a:cubicBezTo>
                    <a:pt x="444" y="426"/>
                    <a:pt x="444" y="426"/>
                    <a:pt x="444" y="426"/>
                  </a:cubicBezTo>
                  <a:close/>
                  <a:moveTo>
                    <a:pt x="49" y="180"/>
                  </a:moveTo>
                  <a:cubicBezTo>
                    <a:pt x="137" y="74"/>
                    <a:pt x="137" y="74"/>
                    <a:pt x="137" y="74"/>
                  </a:cubicBezTo>
                  <a:cubicBezTo>
                    <a:pt x="95" y="37"/>
                    <a:pt x="95" y="37"/>
                    <a:pt x="95" y="37"/>
                  </a:cubicBezTo>
                  <a:lnTo>
                    <a:pt x="49" y="180"/>
                  </a:lnTo>
                  <a:close/>
                </a:path>
              </a:pathLst>
            </a:custGeom>
            <a:solidFill>
              <a:srgbClr val="F8F8F8">
                <a:alpha val="100000"/>
              </a:srgbClr>
            </a:solidFill>
            <a:ln w="9525">
              <a:noFill/>
            </a:ln>
          </p:spPr>
          <p:txBody>
            <a:bodyPr/>
            <a:lstStyle/>
            <a:p>
              <a:endParaRPr lang="zh-CN" altLang="en-US" sz="100">
                <a:latin typeface="Times New Roman" panose="02020603050405020304" charset="0"/>
                <a:cs typeface="Times New Roman" panose="02020603050405020304" charset="0"/>
              </a:endParaRPr>
            </a:p>
          </p:txBody>
        </p:sp>
      </p:grpSp>
      <p:grpSp>
        <p:nvGrpSpPr>
          <p:cNvPr id="2" name="组合 1"/>
          <p:cNvGrpSpPr/>
          <p:nvPr/>
        </p:nvGrpSpPr>
        <p:grpSpPr>
          <a:xfrm>
            <a:off x="4839970" y="2674620"/>
            <a:ext cx="1365250" cy="1365250"/>
            <a:chOff x="8872" y="4364"/>
            <a:chExt cx="2150" cy="2150"/>
          </a:xfrm>
        </p:grpSpPr>
        <p:sp>
          <p:nvSpPr>
            <p:cNvPr id="25607" name="矩形 11"/>
            <p:cNvSpPr/>
            <p:nvPr/>
          </p:nvSpPr>
          <p:spPr>
            <a:xfrm rot="18950186">
              <a:off x="8872" y="4364"/>
              <a:ext cx="2151" cy="2151"/>
            </a:xfrm>
            <a:prstGeom prst="rect">
              <a:avLst/>
            </a:prstGeom>
            <a:solidFill>
              <a:schemeClr val="accent1"/>
            </a:solidFill>
            <a:ln w="9525">
              <a:noFill/>
            </a:ln>
          </p:spPr>
          <p:txBody>
            <a:bodyPr anchor="ctr" anchorCtr="0"/>
            <a:lstStyle/>
            <a:p>
              <a:pPr algn="ctr">
                <a:buFontTx/>
              </a:pPr>
              <a:endParaRPr lang="zh-CN" altLang="en-US" sz="100" dirty="0">
                <a:solidFill>
                  <a:srgbClr val="404040"/>
                </a:solidFill>
                <a:latin typeface="Times New Roman" panose="02020603050405020304" charset="0"/>
                <a:ea typeface="微软雅黑" panose="020B0503020204020204" pitchFamily="34" charset="-122"/>
                <a:cs typeface="Times New Roman" panose="02020603050405020304" charset="0"/>
              </a:endParaRPr>
            </a:p>
          </p:txBody>
        </p:sp>
        <p:sp>
          <p:nvSpPr>
            <p:cNvPr id="25608" name="Freeform 41"/>
            <p:cNvSpPr>
              <a:spLocks noEditPoints="1"/>
            </p:cNvSpPr>
            <p:nvPr/>
          </p:nvSpPr>
          <p:spPr>
            <a:xfrm>
              <a:off x="9595" y="5155"/>
              <a:ext cx="778" cy="699"/>
            </a:xfrm>
            <a:custGeom>
              <a:avLst/>
              <a:gdLst>
                <a:gd name="txL" fmla="*/ 0 w 67"/>
                <a:gd name="txT" fmla="*/ 0 h 60"/>
                <a:gd name="txR" fmla="*/ 67 w 67"/>
                <a:gd name="txB" fmla="*/ 60 h 60"/>
              </a:gdLst>
              <a:ahLst/>
              <a:cxnLst>
                <a:cxn ang="0">
                  <a:pos x="2147483647" y="98321797"/>
                </a:cxn>
                <a:cxn ang="0">
                  <a:pos x="2147483647" y="0"/>
                </a:cxn>
                <a:cxn ang="0">
                  <a:pos x="2147483647" y="0"/>
                </a:cxn>
                <a:cxn ang="0">
                  <a:pos x="2147483647" y="98321797"/>
                </a:cxn>
                <a:cxn ang="0">
                  <a:pos x="2147483647" y="245800987"/>
                </a:cxn>
                <a:cxn ang="0">
                  <a:pos x="2147483647" y="688252579"/>
                </a:cxn>
                <a:cxn ang="0">
                  <a:pos x="2147483647" y="98321797"/>
                </a:cxn>
                <a:cxn ang="0">
                  <a:pos x="2147483647" y="1523977337"/>
                </a:cxn>
                <a:cxn ang="0">
                  <a:pos x="1758826098" y="98321797"/>
                </a:cxn>
                <a:cxn ang="0">
                  <a:pos x="1514548967" y="98321797"/>
                </a:cxn>
                <a:cxn ang="0">
                  <a:pos x="97709454" y="1523977337"/>
                </a:cxn>
                <a:cxn ang="0">
                  <a:pos x="97709454" y="1769785336"/>
                </a:cxn>
                <a:cxn ang="0">
                  <a:pos x="195425899" y="1818942729"/>
                </a:cxn>
                <a:cxn ang="0">
                  <a:pos x="341993575" y="1769785336"/>
                </a:cxn>
                <a:cxn ang="0">
                  <a:pos x="1661116643" y="442444581"/>
                </a:cxn>
                <a:cxn ang="0">
                  <a:pos x="2147483647" y="1769785336"/>
                </a:cxn>
                <a:cxn ang="0">
                  <a:pos x="2147483647" y="1769785336"/>
                </a:cxn>
                <a:cxn ang="0">
                  <a:pos x="2147483647" y="1523977337"/>
                </a:cxn>
                <a:cxn ang="0">
                  <a:pos x="439710019" y="1818942729"/>
                </a:cxn>
                <a:cxn ang="0">
                  <a:pos x="439710019" y="2147483647"/>
                </a:cxn>
                <a:cxn ang="0">
                  <a:pos x="635135918" y="2147483647"/>
                </a:cxn>
                <a:cxn ang="0">
                  <a:pos x="1367974301" y="2147483647"/>
                </a:cxn>
                <a:cxn ang="0">
                  <a:pos x="1367974301" y="2064750727"/>
                </a:cxn>
                <a:cxn ang="0">
                  <a:pos x="1416832523" y="2015586323"/>
                </a:cxn>
                <a:cxn ang="0">
                  <a:pos x="1856542542" y="2015586323"/>
                </a:cxn>
                <a:cxn ang="0">
                  <a:pos x="1905400764" y="2064750727"/>
                </a:cxn>
                <a:cxn ang="0">
                  <a:pos x="1905400764" y="2147483647"/>
                </a:cxn>
                <a:cxn ang="0">
                  <a:pos x="2147483647" y="2147483647"/>
                </a:cxn>
                <a:cxn ang="0">
                  <a:pos x="2147483647" y="2147483647"/>
                </a:cxn>
                <a:cxn ang="0">
                  <a:pos x="2147483647" y="1868107133"/>
                </a:cxn>
                <a:cxn ang="0">
                  <a:pos x="1661116643" y="639088175"/>
                </a:cxn>
                <a:cxn ang="0">
                  <a:pos x="439710019" y="1818942729"/>
                </a:cxn>
              </a:cxnLst>
              <a:rect l="txL" t="txT" r="txR" b="txB"/>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2">
                <a:alpha val="100000"/>
              </a:schemeClr>
            </a:solidFill>
            <a:ln w="9525">
              <a:noFill/>
            </a:ln>
          </p:spPr>
          <p:txBody>
            <a:bodyPr/>
            <a:lstStyle/>
            <a:p>
              <a:endParaRPr lang="zh-CN" altLang="en-US" sz="100">
                <a:latin typeface="Times New Roman" panose="02020603050405020304" charset="0"/>
                <a:cs typeface="Times New Roman" panose="02020603050405020304" charset="0"/>
              </a:endParaRPr>
            </a:p>
          </p:txBody>
        </p:sp>
      </p:grpSp>
      <p:grpSp>
        <p:nvGrpSpPr>
          <p:cNvPr id="10" name="组合 9"/>
          <p:cNvGrpSpPr/>
          <p:nvPr/>
        </p:nvGrpSpPr>
        <p:grpSpPr>
          <a:xfrm>
            <a:off x="6856095" y="2715895"/>
            <a:ext cx="1365250" cy="1365250"/>
            <a:chOff x="12236" y="4430"/>
            <a:chExt cx="2150" cy="2150"/>
          </a:xfrm>
        </p:grpSpPr>
        <p:sp>
          <p:nvSpPr>
            <p:cNvPr id="25609" name="矩形 14"/>
            <p:cNvSpPr/>
            <p:nvPr/>
          </p:nvSpPr>
          <p:spPr>
            <a:xfrm rot="18950186">
              <a:off x="12236" y="4430"/>
              <a:ext cx="2151" cy="2151"/>
            </a:xfrm>
            <a:prstGeom prst="rect">
              <a:avLst/>
            </a:prstGeom>
            <a:solidFill>
              <a:schemeClr val="accent1"/>
            </a:solidFill>
            <a:ln w="9525">
              <a:noFill/>
            </a:ln>
          </p:spPr>
          <p:txBody>
            <a:bodyPr anchor="ctr" anchorCtr="0"/>
            <a:lstStyle/>
            <a:p>
              <a:pPr algn="ctr">
                <a:buFontTx/>
              </a:pPr>
              <a:endParaRPr lang="zh-CN" altLang="en-US" sz="100" dirty="0">
                <a:solidFill>
                  <a:srgbClr val="404040"/>
                </a:solidFill>
                <a:latin typeface="Times New Roman" panose="02020603050405020304" charset="0"/>
                <a:ea typeface="微软雅黑" panose="020B0503020204020204" pitchFamily="34" charset="-122"/>
                <a:cs typeface="Times New Roman" panose="02020603050405020304" charset="0"/>
              </a:endParaRPr>
            </a:p>
          </p:txBody>
        </p:sp>
        <p:pic>
          <p:nvPicPr>
            <p:cNvPr id="25610" name="组合 15"/>
            <p:cNvPicPr/>
            <p:nvPr/>
          </p:nvPicPr>
          <p:blipFill>
            <a:blip r:embed="rId1"/>
            <a:stretch>
              <a:fillRect/>
            </a:stretch>
          </p:blipFill>
          <p:spPr>
            <a:xfrm>
              <a:off x="12951" y="5084"/>
              <a:ext cx="720" cy="717"/>
            </a:xfrm>
            <a:prstGeom prst="rect">
              <a:avLst/>
            </a:prstGeom>
            <a:noFill/>
            <a:ln w="9525">
              <a:noFill/>
            </a:ln>
          </p:spPr>
        </p:pic>
      </p:grpSp>
      <p:grpSp>
        <p:nvGrpSpPr>
          <p:cNvPr id="9" name="组合 8"/>
          <p:cNvGrpSpPr/>
          <p:nvPr/>
        </p:nvGrpSpPr>
        <p:grpSpPr>
          <a:xfrm>
            <a:off x="5846445" y="3683000"/>
            <a:ext cx="1365250" cy="1367790"/>
            <a:chOff x="10539" y="6077"/>
            <a:chExt cx="2150" cy="2154"/>
          </a:xfrm>
        </p:grpSpPr>
        <p:sp>
          <p:nvSpPr>
            <p:cNvPr id="25605" name="矩形 6"/>
            <p:cNvSpPr/>
            <p:nvPr/>
          </p:nvSpPr>
          <p:spPr>
            <a:xfrm rot="18950186">
              <a:off x="10539" y="6077"/>
              <a:ext cx="2151" cy="2154"/>
            </a:xfrm>
            <a:prstGeom prst="rect">
              <a:avLst/>
            </a:prstGeom>
            <a:solidFill>
              <a:schemeClr val="accent2"/>
            </a:solidFill>
            <a:ln w="9525">
              <a:noFill/>
            </a:ln>
          </p:spPr>
          <p:txBody>
            <a:bodyPr anchor="ctr" anchorCtr="0"/>
            <a:lstStyle/>
            <a:p>
              <a:pPr algn="ctr">
                <a:buFontTx/>
              </a:pPr>
              <a:endParaRPr lang="zh-CN" altLang="en-US" sz="100" dirty="0">
                <a:solidFill>
                  <a:srgbClr val="404040"/>
                </a:solidFill>
                <a:latin typeface="Times New Roman" panose="02020603050405020304" charset="0"/>
                <a:ea typeface="微软雅黑" panose="020B0503020204020204" pitchFamily="34" charset="-122"/>
                <a:cs typeface="Times New Roman" panose="02020603050405020304" charset="0"/>
              </a:endParaRPr>
            </a:p>
          </p:txBody>
        </p:sp>
        <p:pic>
          <p:nvPicPr>
            <p:cNvPr id="25606" name="组合 7"/>
            <p:cNvPicPr/>
            <p:nvPr/>
          </p:nvPicPr>
          <p:blipFill>
            <a:blip r:embed="rId2"/>
            <a:stretch>
              <a:fillRect/>
            </a:stretch>
          </p:blipFill>
          <p:spPr>
            <a:xfrm>
              <a:off x="11158" y="6731"/>
              <a:ext cx="912" cy="841"/>
            </a:xfrm>
            <a:prstGeom prst="rect">
              <a:avLst/>
            </a:prstGeom>
            <a:noFill/>
            <a:ln w="9525">
              <a:noFill/>
            </a:ln>
          </p:spPr>
        </p:pic>
      </p:grpSp>
      <p:sp>
        <p:nvSpPr>
          <p:cNvPr id="25625" name="任意多边形 34"/>
          <p:cNvSpPr/>
          <p:nvPr/>
        </p:nvSpPr>
        <p:spPr>
          <a:xfrm>
            <a:off x="2973070" y="1456055"/>
            <a:ext cx="2646680" cy="1275715"/>
          </a:xfrm>
          <a:custGeom>
            <a:avLst/>
            <a:gdLst/>
            <a:ahLst/>
            <a:cxnLst>
              <a:cxn ang="0">
                <a:pos x="0" y="0"/>
              </a:cxn>
              <a:cxn ang="0">
                <a:pos x="2281376" y="0"/>
              </a:cxn>
              <a:cxn ang="0">
                <a:pos x="3013928" y="3360625"/>
              </a:cxn>
            </a:cxnLst>
            <a:rect l="0" t="0" r="0" b="0"/>
            <a:pathLst>
              <a:path w="2090057" h="435429">
                <a:moveTo>
                  <a:pt x="0" y="0"/>
                </a:moveTo>
                <a:lnTo>
                  <a:pt x="1582057" y="0"/>
                </a:lnTo>
                <a:lnTo>
                  <a:pt x="2090057" y="435429"/>
                </a:lnTo>
              </a:path>
            </a:pathLst>
          </a:custGeom>
          <a:noFill/>
          <a:ln w="12700" cap="flat" cmpd="sng">
            <a:solidFill>
              <a:srgbClr val="202020">
                <a:alpha val="100000"/>
              </a:srgbClr>
            </a:solidFill>
            <a:prstDash val="dash"/>
            <a:round/>
            <a:headEnd type="oval" w="med" len="med"/>
            <a:tailEnd type="oval" w="med" len="med"/>
          </a:ln>
        </p:spPr>
        <p:txBody>
          <a:bodyPr/>
          <a:lstStyle/>
          <a:p>
            <a:endParaRPr lang="zh-CN" altLang="en-US" sz="100">
              <a:latin typeface="Times New Roman" panose="02020603050405020304" charset="0"/>
              <a:cs typeface="Times New Roman" panose="02020603050405020304" charset="0"/>
            </a:endParaRPr>
          </a:p>
        </p:txBody>
      </p:sp>
      <p:sp>
        <p:nvSpPr>
          <p:cNvPr id="24604" name="TextBox 24"/>
          <p:cNvSpPr txBox="1"/>
          <p:nvPr/>
        </p:nvSpPr>
        <p:spPr>
          <a:xfrm>
            <a:off x="8372475" y="1064895"/>
            <a:ext cx="4225925" cy="2793365"/>
          </a:xfrm>
          <a:prstGeom prst="rect">
            <a:avLst/>
          </a:prstGeom>
          <a:noFill/>
          <a:ln w="9525">
            <a:noFill/>
          </a:ln>
        </p:spPr>
        <p:txBody>
          <a:bodyPr wrap="square">
            <a:spAutoFit/>
          </a:bodyPr>
          <a:lstStyle/>
          <a:p>
            <a:pPr algn="just">
              <a:lnSpc>
                <a:spcPct val="130000"/>
              </a:lnSpc>
              <a:buFontTx/>
            </a:pPr>
            <a:r>
              <a:rPr lang="zh-CN" altLang="en-GB" sz="1200" b="1" dirty="0">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Ocean transportation </a:t>
            </a:r>
            <a:endParaRPr lang="zh-CN" altLang="en-GB" sz="1200" b="1" dirty="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a:p>
            <a:pPr indent="304800" algn="just" eaLnBrk="1" latinLnBrk="0" hangingPunct="1">
              <a:lnSpc>
                <a:spcPts val="2400"/>
              </a:lnSpc>
              <a:buFontTx/>
              <a:extLst>
                <a:ext uri="{35155182-B16C-46BC-9424-99874614C6A1}">
                  <wpsdc:indentchars xmlns:wpsdc="http://www.wps.cn/officeDocument/2017/drawingmlCustomData" val="200" checksum="1077528236"/>
                </a:ext>
              </a:extLst>
            </a:pPr>
            <a:r>
              <a:rPr lang="zh-CN" altLang="en-US" sz="1200" dirty="0">
                <a:effectLst/>
                <a:latin typeface="Times New Roman" panose="02020603050405020304" charset="0"/>
                <a:ea typeface="微软雅黑" panose="020B0503020204020204" pitchFamily="34" charset="-122"/>
                <a:cs typeface="Times New Roman" panose="02020603050405020304" charset="0"/>
                <a:sym typeface="+mn-ea"/>
              </a:rPr>
              <a:t>Cargo owners consign goods to Methodist in the form of letter of consignment for transporting cargos to a designated warehouse and provide relevant documents about information of cargos. International marine transportation operation: warehousing - loading - customs declaration - setting sail - arrival at the port of destination for customs clearance - unloading and sorting - dispatching and sending cargos to the designated destination safely and conveniently. </a:t>
            </a:r>
            <a:endParaRPr lang="zh-CN" altLang="en-US" sz="1200" dirty="0">
              <a:effectLst/>
              <a:latin typeface="Times New Roman" panose="02020603050405020304" charset="0"/>
              <a:ea typeface="微软雅黑" panose="020B0503020204020204" pitchFamily="34" charset="-122"/>
              <a:cs typeface="Times New Roman" panose="02020603050405020304" charset="0"/>
              <a:sym typeface="+mn-ea"/>
            </a:endParaRPr>
          </a:p>
        </p:txBody>
      </p:sp>
      <p:sp>
        <p:nvSpPr>
          <p:cNvPr id="25626" name="任意多边形 35"/>
          <p:cNvSpPr/>
          <p:nvPr/>
        </p:nvSpPr>
        <p:spPr>
          <a:xfrm>
            <a:off x="6645275" y="1064895"/>
            <a:ext cx="3634740" cy="642620"/>
          </a:xfrm>
          <a:custGeom>
            <a:avLst/>
            <a:gdLst/>
            <a:ahLst/>
            <a:cxnLst>
              <a:cxn ang="0">
                <a:pos x="0" y="609600"/>
              </a:cxn>
              <a:cxn ang="0">
                <a:pos x="913267" y="0"/>
              </a:cxn>
              <a:cxn ang="0">
                <a:pos x="4218421" y="0"/>
              </a:cxn>
            </a:cxnLst>
            <a:rect l="0" t="0" r="0" b="0"/>
            <a:pathLst>
              <a:path w="2815771" h="609600">
                <a:moveTo>
                  <a:pt x="0" y="609600"/>
                </a:moveTo>
                <a:lnTo>
                  <a:pt x="609600" y="0"/>
                </a:lnTo>
                <a:lnTo>
                  <a:pt x="2815771" y="0"/>
                </a:lnTo>
              </a:path>
            </a:pathLst>
          </a:custGeom>
          <a:noFill/>
          <a:ln w="12700" cap="flat" cmpd="sng">
            <a:solidFill>
              <a:srgbClr val="202020">
                <a:alpha val="100000"/>
              </a:srgbClr>
            </a:solidFill>
            <a:prstDash val="dash"/>
            <a:round/>
            <a:headEnd type="oval" w="med" len="med"/>
            <a:tailEnd type="oval" w="med" len="med"/>
          </a:ln>
        </p:spPr>
        <p:txBody>
          <a:bodyPr/>
          <a:lstStyle/>
          <a:p>
            <a:endParaRPr lang="zh-CN" altLang="en-US" sz="100">
              <a:latin typeface="Times New Roman" panose="02020603050405020304" charset="0"/>
              <a:cs typeface="Times New Roman" panose="02020603050405020304" charset="0"/>
            </a:endParaRPr>
          </a:p>
        </p:txBody>
      </p:sp>
      <p:sp>
        <p:nvSpPr>
          <p:cNvPr id="25627" name="任意多边形 36"/>
          <p:cNvSpPr/>
          <p:nvPr/>
        </p:nvSpPr>
        <p:spPr>
          <a:xfrm flipV="1">
            <a:off x="1965325" y="4912360"/>
            <a:ext cx="4339590" cy="618490"/>
          </a:xfrm>
          <a:custGeom>
            <a:avLst/>
            <a:gdLst/>
            <a:ahLst/>
            <a:cxnLst>
              <a:cxn ang="0">
                <a:pos x="0" y="0"/>
              </a:cxn>
              <a:cxn ang="0">
                <a:pos x="3757488" y="0"/>
              </a:cxn>
              <a:cxn ang="0">
                <a:pos x="4964021" y="434521"/>
              </a:cxn>
            </a:cxnLst>
            <a:rect l="0" t="0" r="0" b="0"/>
            <a:pathLst>
              <a:path w="2090057" h="435429">
                <a:moveTo>
                  <a:pt x="0" y="0"/>
                </a:moveTo>
                <a:lnTo>
                  <a:pt x="1582057" y="0"/>
                </a:lnTo>
                <a:lnTo>
                  <a:pt x="2090057" y="435429"/>
                </a:lnTo>
              </a:path>
            </a:pathLst>
          </a:custGeom>
          <a:noFill/>
          <a:ln w="12700" cap="flat" cmpd="sng">
            <a:solidFill>
              <a:srgbClr val="202020">
                <a:alpha val="100000"/>
              </a:srgbClr>
            </a:solidFill>
            <a:prstDash val="dash"/>
            <a:round/>
            <a:headEnd type="oval" w="med" len="med"/>
            <a:tailEnd type="oval" w="med" len="med"/>
          </a:ln>
        </p:spPr>
        <p:txBody>
          <a:bodyPr/>
          <a:lstStyle/>
          <a:p>
            <a:endParaRPr lang="zh-CN" altLang="en-US" sz="100">
              <a:latin typeface="Times New Roman" panose="02020603050405020304" charset="0"/>
              <a:cs typeface="Times New Roman" panose="02020603050405020304" charset="0"/>
            </a:endParaRPr>
          </a:p>
        </p:txBody>
      </p:sp>
      <p:sp>
        <p:nvSpPr>
          <p:cNvPr id="24602" name="TextBox 27"/>
          <p:cNvSpPr txBox="1"/>
          <p:nvPr/>
        </p:nvSpPr>
        <p:spPr>
          <a:xfrm>
            <a:off x="433705" y="3688080"/>
            <a:ext cx="4038600" cy="1870075"/>
          </a:xfrm>
          <a:prstGeom prst="rect">
            <a:avLst/>
          </a:prstGeom>
          <a:noFill/>
          <a:ln w="9525">
            <a:noFill/>
          </a:ln>
        </p:spPr>
        <p:txBody>
          <a:bodyPr wrap="square">
            <a:spAutoFit/>
          </a:bodyPr>
          <a:lstStyle/>
          <a:p>
            <a:pPr algn="just">
              <a:lnSpc>
                <a:spcPct val="130000"/>
              </a:lnSpc>
              <a:buFontTx/>
            </a:pPr>
            <a:r>
              <a:rPr lang="zh-CN" altLang="en-US" sz="1200" b="1" dirty="0">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Land transportation </a:t>
            </a:r>
            <a:endParaRPr lang="en-US" altLang="zh-CN" sz="1200" dirty="0">
              <a:solidFill>
                <a:schemeClr val="tx1"/>
              </a:solidFill>
              <a:latin typeface="Times New Roman" panose="02020603050405020304" charset="0"/>
              <a:ea typeface="微软雅黑" panose="020B0503020204020204" pitchFamily="34" charset="-122"/>
              <a:cs typeface="Times New Roman" panose="02020603050405020304" charset="0"/>
            </a:endParaRPr>
          </a:p>
          <a:p>
            <a:pPr indent="304800" algn="just" eaLnBrk="1" latinLnBrk="0" hangingPunct="1">
              <a:lnSpc>
                <a:spcPts val="2400"/>
              </a:lnSpc>
              <a:buFontTx/>
              <a:extLst>
                <a:ext uri="{35155182-B16C-46BC-9424-99874614C6A1}">
                  <wpsdc:indentchars xmlns:wpsdc="http://www.wps.cn/officeDocument/2017/drawingmlCustomData" val="200" checksum="1077528236"/>
                </a:ext>
              </a:extLst>
            </a:pPr>
            <a:r>
              <a:rPr lang="zh-CN" altLang="en-US" sz="1200" dirty="0">
                <a:effectLst/>
                <a:latin typeface="Times New Roman" panose="02020603050405020304" charset="0"/>
                <a:ea typeface="微软雅黑" panose="020B0503020204020204" pitchFamily="34" charset="-122"/>
                <a:cs typeface="Times New Roman" panose="02020603050405020304" charset="0"/>
                <a:sym typeface="+mn-ea"/>
              </a:rPr>
              <a:t>Import &amp; export land transportation is suitable for cargos featured with quick transportation and large single batch. This transportation mode is widely applied during import &amp; export of cargos between the Chinese Mainland and Hong Kong / Macao / Southeast Asia which are bordered on land. </a:t>
            </a:r>
            <a:endParaRPr lang="zh-CN" altLang="en-US" sz="1200" dirty="0">
              <a:effectLst/>
              <a:latin typeface="Times New Roman" panose="02020603050405020304" charset="0"/>
              <a:ea typeface="微软雅黑" panose="020B0503020204020204" pitchFamily="34" charset="-122"/>
              <a:cs typeface="Times New Roman" panose="02020603050405020304" charset="0"/>
              <a:sym typeface="+mn-ea"/>
            </a:endParaRPr>
          </a:p>
        </p:txBody>
      </p:sp>
      <p:sp>
        <p:nvSpPr>
          <p:cNvPr id="25628" name="任意多边形 37"/>
          <p:cNvSpPr/>
          <p:nvPr/>
        </p:nvSpPr>
        <p:spPr>
          <a:xfrm flipV="1">
            <a:off x="7509510" y="4120515"/>
            <a:ext cx="2836545" cy="1944370"/>
          </a:xfrm>
          <a:custGeom>
            <a:avLst/>
            <a:gdLst/>
            <a:ahLst/>
            <a:cxnLst>
              <a:cxn ang="0">
                <a:pos x="0" y="303614"/>
              </a:cxn>
              <a:cxn ang="0">
                <a:pos x="457747" y="0"/>
              </a:cxn>
              <a:cxn ang="0">
                <a:pos x="2114356" y="0"/>
              </a:cxn>
            </a:cxnLst>
            <a:rect l="0" t="0" r="0" b="0"/>
            <a:pathLst>
              <a:path w="2815771" h="609600">
                <a:moveTo>
                  <a:pt x="0" y="609600"/>
                </a:moveTo>
                <a:lnTo>
                  <a:pt x="609600" y="0"/>
                </a:lnTo>
                <a:lnTo>
                  <a:pt x="2815771" y="0"/>
                </a:lnTo>
              </a:path>
            </a:pathLst>
          </a:custGeom>
          <a:noFill/>
          <a:ln w="12700" cap="flat" cmpd="sng">
            <a:solidFill>
              <a:srgbClr val="202020">
                <a:alpha val="100000"/>
              </a:srgbClr>
            </a:solidFill>
            <a:prstDash val="dash"/>
            <a:round/>
            <a:headEnd type="oval" w="med" len="med"/>
            <a:tailEnd type="oval" w="med" len="med"/>
          </a:ln>
        </p:spPr>
        <p:txBody>
          <a:bodyPr/>
          <a:lstStyle/>
          <a:p>
            <a:endParaRPr lang="zh-CN" altLang="en-US" sz="100">
              <a:latin typeface="Times New Roman" panose="02020603050405020304" charset="0"/>
              <a:cs typeface="Times New Roman" panose="02020603050405020304" charset="0"/>
            </a:endParaRPr>
          </a:p>
        </p:txBody>
      </p:sp>
      <p:grpSp>
        <p:nvGrpSpPr>
          <p:cNvPr id="6" name="组合 5"/>
          <p:cNvGrpSpPr/>
          <p:nvPr/>
        </p:nvGrpSpPr>
        <p:grpSpPr>
          <a:xfrm>
            <a:off x="157480" y="133350"/>
            <a:ext cx="6063615" cy="930910"/>
            <a:chOff x="248" y="210"/>
            <a:chExt cx="9549" cy="1466"/>
          </a:xfrm>
        </p:grpSpPr>
        <p:grpSp>
          <p:nvGrpSpPr>
            <p:cNvPr id="7" name="组合 6"/>
            <p:cNvGrpSpPr/>
            <p:nvPr/>
          </p:nvGrpSpPr>
          <p:grpSpPr>
            <a:xfrm>
              <a:off x="248" y="210"/>
              <a:ext cx="9538" cy="1466"/>
              <a:chOff x="248" y="210"/>
              <a:chExt cx="9538" cy="1466"/>
            </a:xfrm>
          </p:grpSpPr>
          <p:sp>
            <p:nvSpPr>
              <p:cNvPr id="8" name="矩形 10"/>
              <p:cNvSpPr/>
              <p:nvPr/>
            </p:nvSpPr>
            <p:spPr>
              <a:xfrm>
                <a:off x="1916" y="551"/>
                <a:ext cx="7870" cy="981"/>
              </a:xfrm>
              <a:prstGeom prst="rect">
                <a:avLst/>
              </a:prstGeom>
              <a:solidFill>
                <a:schemeClr val="accent2"/>
              </a:solidFill>
              <a:ln w="9525">
                <a:noFill/>
              </a:ln>
            </p:spPr>
            <p:txBody>
              <a:bodyPr anchor="ctr" anchorCtr="0"/>
              <a:lstStyle/>
              <a:p>
                <a:pPr algn="ctr" eaLnBrk="1" hangingPunct="1"/>
                <a:endParaRPr lang="zh-CN" altLang="en-US" dirty="0">
                  <a:solidFill>
                    <a:srgbClr val="FFFFFF"/>
                  </a:solidFill>
                  <a:latin typeface="Times New Roman" panose="02020603050405020304" charset="0"/>
                  <a:cs typeface="Times New Roman" panose="02020603050405020304" charset="0"/>
                </a:endParaRPr>
              </a:p>
            </p:txBody>
          </p:sp>
          <p:sp>
            <p:nvSpPr>
              <p:cNvPr id="75" name="Freeform 6"/>
              <p:cNvSpPr/>
              <p:nvPr/>
            </p:nvSpPr>
            <p:spPr>
              <a:xfrm>
                <a:off x="248" y="210"/>
                <a:ext cx="2370" cy="1467"/>
              </a:xfrm>
              <a:custGeom>
                <a:avLst/>
                <a:gdLst/>
                <a:ahLst/>
                <a:cxnLst>
                  <a:cxn ang="0">
                    <a:pos x="2147483647" y="0"/>
                  </a:cxn>
                  <a:cxn ang="0">
                    <a:pos x="2147483647" y="0"/>
                  </a:cxn>
                  <a:cxn ang="0">
                    <a:pos x="2147483647" y="2147483647"/>
                  </a:cxn>
                  <a:cxn ang="0">
                    <a:pos x="0" y="2147483647"/>
                  </a:cxn>
                  <a:cxn ang="0">
                    <a:pos x="2147483647" y="0"/>
                  </a:cxn>
                </a:cxnLst>
                <a:rect l="0" t="0" r="0" b="0"/>
                <a:pathLst>
                  <a:path w="1535" h="907">
                    <a:moveTo>
                      <a:pt x="7" y="0"/>
                    </a:moveTo>
                    <a:lnTo>
                      <a:pt x="1535" y="0"/>
                    </a:lnTo>
                    <a:lnTo>
                      <a:pt x="1218" y="907"/>
                    </a:lnTo>
                    <a:lnTo>
                      <a:pt x="0" y="907"/>
                    </a:lnTo>
                    <a:lnTo>
                      <a:pt x="7" y="0"/>
                    </a:lnTo>
                    <a:close/>
                  </a:path>
                </a:pathLst>
              </a:custGeom>
              <a:solidFill>
                <a:schemeClr val="accent2"/>
              </a:solidFill>
              <a:ln w="9525">
                <a:noFill/>
              </a:ln>
              <a:effectLst>
                <a:outerShdw dist="63500" dir="2699999" sx="100999" sy="100999" algn="tl" rotWithShape="0">
                  <a:srgbClr val="0D0D0D">
                    <a:alpha val="39000"/>
                  </a:srgbClr>
                </a:outerShdw>
              </a:effectLst>
            </p:spPr>
            <p:txBody>
              <a:bodyPr/>
              <a:lstStyle/>
              <a:p>
                <a:endParaRPr lang="zh-CN" altLang="en-US">
                  <a:latin typeface="Times New Roman" panose="02020603050405020304" charset="0"/>
                  <a:cs typeface="Times New Roman" panose="02020603050405020304" charset="0"/>
                </a:endParaRPr>
              </a:p>
            </p:txBody>
          </p:sp>
          <p:sp>
            <p:nvSpPr>
              <p:cNvPr id="76" name="Freeform 14"/>
              <p:cNvSpPr>
                <a:spLocks noEditPoints="1"/>
              </p:cNvSpPr>
              <p:nvPr/>
            </p:nvSpPr>
            <p:spPr>
              <a:xfrm>
                <a:off x="847" y="380"/>
                <a:ext cx="1069" cy="104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145" h="1145">
                    <a:moveTo>
                      <a:pt x="1084" y="509"/>
                    </a:moveTo>
                    <a:cubicBezTo>
                      <a:pt x="1051" y="509"/>
                      <a:pt x="1024" y="536"/>
                      <a:pt x="1024" y="569"/>
                    </a:cubicBezTo>
                    <a:cubicBezTo>
                      <a:pt x="1024" y="603"/>
                      <a:pt x="1051" y="630"/>
                      <a:pt x="1084" y="630"/>
                    </a:cubicBezTo>
                    <a:cubicBezTo>
                      <a:pt x="1117" y="630"/>
                      <a:pt x="1145" y="603"/>
                      <a:pt x="1145" y="569"/>
                    </a:cubicBezTo>
                    <a:cubicBezTo>
                      <a:pt x="1145" y="536"/>
                      <a:pt x="1117" y="509"/>
                      <a:pt x="1084" y="509"/>
                    </a:cubicBezTo>
                    <a:close/>
                    <a:moveTo>
                      <a:pt x="824" y="762"/>
                    </a:moveTo>
                    <a:cubicBezTo>
                      <a:pt x="791" y="762"/>
                      <a:pt x="764" y="789"/>
                      <a:pt x="764" y="822"/>
                    </a:cubicBezTo>
                    <a:cubicBezTo>
                      <a:pt x="764" y="856"/>
                      <a:pt x="791" y="883"/>
                      <a:pt x="824" y="883"/>
                    </a:cubicBezTo>
                    <a:cubicBezTo>
                      <a:pt x="858" y="883"/>
                      <a:pt x="885" y="856"/>
                      <a:pt x="885" y="822"/>
                    </a:cubicBezTo>
                    <a:cubicBezTo>
                      <a:pt x="885" y="789"/>
                      <a:pt x="858" y="762"/>
                      <a:pt x="824" y="762"/>
                    </a:cubicBezTo>
                    <a:close/>
                    <a:moveTo>
                      <a:pt x="545" y="325"/>
                    </a:moveTo>
                    <a:cubicBezTo>
                      <a:pt x="479" y="323"/>
                      <a:pt x="416" y="314"/>
                      <a:pt x="358" y="298"/>
                    </a:cubicBezTo>
                    <a:cubicBezTo>
                      <a:pt x="384" y="226"/>
                      <a:pt x="421" y="168"/>
                      <a:pt x="463" y="130"/>
                    </a:cubicBezTo>
                    <a:cubicBezTo>
                      <a:pt x="490" y="124"/>
                      <a:pt x="517" y="120"/>
                      <a:pt x="545" y="118"/>
                    </a:cubicBezTo>
                    <a:lnTo>
                      <a:pt x="545" y="325"/>
                    </a:lnTo>
                    <a:close/>
                    <a:moveTo>
                      <a:pt x="545" y="1027"/>
                    </a:moveTo>
                    <a:cubicBezTo>
                      <a:pt x="517" y="1025"/>
                      <a:pt x="490" y="1021"/>
                      <a:pt x="463" y="1014"/>
                    </a:cubicBezTo>
                    <a:cubicBezTo>
                      <a:pt x="420" y="976"/>
                      <a:pt x="383" y="917"/>
                      <a:pt x="356" y="843"/>
                    </a:cubicBezTo>
                    <a:cubicBezTo>
                      <a:pt x="415" y="827"/>
                      <a:pt x="479" y="818"/>
                      <a:pt x="545" y="816"/>
                    </a:cubicBezTo>
                    <a:lnTo>
                      <a:pt x="545" y="1027"/>
                    </a:lnTo>
                    <a:close/>
                    <a:moveTo>
                      <a:pt x="242" y="886"/>
                    </a:moveTo>
                    <a:cubicBezTo>
                      <a:pt x="262" y="876"/>
                      <a:pt x="283" y="867"/>
                      <a:pt x="305" y="859"/>
                    </a:cubicBezTo>
                    <a:cubicBezTo>
                      <a:pt x="321" y="903"/>
                      <a:pt x="340" y="942"/>
                      <a:pt x="362" y="976"/>
                    </a:cubicBezTo>
                    <a:cubicBezTo>
                      <a:pt x="317" y="953"/>
                      <a:pt x="277" y="922"/>
                      <a:pt x="242" y="886"/>
                    </a:cubicBezTo>
                    <a:close/>
                    <a:moveTo>
                      <a:pt x="1017" y="660"/>
                    </a:moveTo>
                    <a:cubicBezTo>
                      <a:pt x="1004" y="728"/>
                      <a:pt x="975" y="791"/>
                      <a:pt x="935" y="845"/>
                    </a:cubicBezTo>
                    <a:cubicBezTo>
                      <a:pt x="935" y="845"/>
                      <a:pt x="935" y="845"/>
                      <a:pt x="935" y="845"/>
                    </a:cubicBezTo>
                    <a:cubicBezTo>
                      <a:pt x="926" y="888"/>
                      <a:pt x="892" y="923"/>
                      <a:pt x="848" y="933"/>
                    </a:cubicBezTo>
                    <a:cubicBezTo>
                      <a:pt x="827" y="949"/>
                      <a:pt x="805" y="963"/>
                      <a:pt x="781" y="976"/>
                    </a:cubicBezTo>
                    <a:cubicBezTo>
                      <a:pt x="789" y="963"/>
                      <a:pt x="797" y="948"/>
                      <a:pt x="805" y="933"/>
                    </a:cubicBezTo>
                    <a:cubicBezTo>
                      <a:pt x="787" y="930"/>
                      <a:pt x="770" y="923"/>
                      <a:pt x="756" y="912"/>
                    </a:cubicBezTo>
                    <a:cubicBezTo>
                      <a:pt x="734" y="954"/>
                      <a:pt x="708" y="989"/>
                      <a:pt x="679" y="1014"/>
                    </a:cubicBezTo>
                    <a:cubicBezTo>
                      <a:pt x="653" y="1021"/>
                      <a:pt x="625" y="1025"/>
                      <a:pt x="597" y="1027"/>
                    </a:cubicBezTo>
                    <a:lnTo>
                      <a:pt x="597" y="816"/>
                    </a:lnTo>
                    <a:cubicBezTo>
                      <a:pt x="637" y="817"/>
                      <a:pt x="675" y="821"/>
                      <a:pt x="712" y="827"/>
                    </a:cubicBezTo>
                    <a:cubicBezTo>
                      <a:pt x="712" y="826"/>
                      <a:pt x="712" y="824"/>
                      <a:pt x="712" y="822"/>
                    </a:cubicBezTo>
                    <a:cubicBezTo>
                      <a:pt x="712" y="806"/>
                      <a:pt x="715" y="790"/>
                      <a:pt x="722" y="776"/>
                    </a:cubicBezTo>
                    <a:cubicBezTo>
                      <a:pt x="682" y="769"/>
                      <a:pt x="640" y="765"/>
                      <a:pt x="597" y="764"/>
                    </a:cubicBezTo>
                    <a:lnTo>
                      <a:pt x="597" y="598"/>
                    </a:lnTo>
                    <a:lnTo>
                      <a:pt x="831" y="598"/>
                    </a:lnTo>
                    <a:cubicBezTo>
                      <a:pt x="830" y="637"/>
                      <a:pt x="826" y="674"/>
                      <a:pt x="820" y="710"/>
                    </a:cubicBezTo>
                    <a:cubicBezTo>
                      <a:pt x="822" y="710"/>
                      <a:pt x="823" y="709"/>
                      <a:pt x="824" y="709"/>
                    </a:cubicBezTo>
                    <a:cubicBezTo>
                      <a:pt x="842" y="709"/>
                      <a:pt x="858" y="713"/>
                      <a:pt x="872" y="720"/>
                    </a:cubicBezTo>
                    <a:cubicBezTo>
                      <a:pt x="878" y="681"/>
                      <a:pt x="882" y="641"/>
                      <a:pt x="883" y="598"/>
                    </a:cubicBezTo>
                    <a:lnTo>
                      <a:pt x="975" y="598"/>
                    </a:lnTo>
                    <a:cubicBezTo>
                      <a:pt x="973" y="589"/>
                      <a:pt x="971" y="579"/>
                      <a:pt x="971" y="569"/>
                    </a:cubicBezTo>
                    <a:cubicBezTo>
                      <a:pt x="971" y="561"/>
                      <a:pt x="972" y="554"/>
                      <a:pt x="974" y="546"/>
                    </a:cubicBezTo>
                    <a:lnTo>
                      <a:pt x="883" y="546"/>
                    </a:lnTo>
                    <a:cubicBezTo>
                      <a:pt x="882" y="500"/>
                      <a:pt x="878" y="455"/>
                      <a:pt x="870" y="413"/>
                    </a:cubicBezTo>
                    <a:cubicBezTo>
                      <a:pt x="855" y="421"/>
                      <a:pt x="837" y="425"/>
                      <a:pt x="819" y="425"/>
                    </a:cubicBezTo>
                    <a:cubicBezTo>
                      <a:pt x="826" y="464"/>
                      <a:pt x="830" y="504"/>
                      <a:pt x="831" y="546"/>
                    </a:cubicBezTo>
                    <a:lnTo>
                      <a:pt x="597" y="546"/>
                    </a:lnTo>
                    <a:lnTo>
                      <a:pt x="597" y="377"/>
                    </a:lnTo>
                    <a:cubicBezTo>
                      <a:pt x="639" y="376"/>
                      <a:pt x="680" y="372"/>
                      <a:pt x="719" y="365"/>
                    </a:cubicBezTo>
                    <a:cubicBezTo>
                      <a:pt x="711" y="350"/>
                      <a:pt x="707" y="333"/>
                      <a:pt x="706" y="314"/>
                    </a:cubicBezTo>
                    <a:cubicBezTo>
                      <a:pt x="671" y="320"/>
                      <a:pt x="635" y="323"/>
                      <a:pt x="597" y="325"/>
                    </a:cubicBezTo>
                    <a:lnTo>
                      <a:pt x="597" y="118"/>
                    </a:lnTo>
                    <a:cubicBezTo>
                      <a:pt x="625" y="120"/>
                      <a:pt x="653" y="124"/>
                      <a:pt x="679" y="130"/>
                    </a:cubicBezTo>
                    <a:cubicBezTo>
                      <a:pt x="706" y="154"/>
                      <a:pt x="730" y="185"/>
                      <a:pt x="751" y="223"/>
                    </a:cubicBezTo>
                    <a:cubicBezTo>
                      <a:pt x="765" y="212"/>
                      <a:pt x="782" y="204"/>
                      <a:pt x="800" y="201"/>
                    </a:cubicBezTo>
                    <a:cubicBezTo>
                      <a:pt x="794" y="190"/>
                      <a:pt x="787" y="179"/>
                      <a:pt x="781" y="169"/>
                    </a:cubicBezTo>
                    <a:cubicBezTo>
                      <a:pt x="799" y="178"/>
                      <a:pt x="816" y="189"/>
                      <a:pt x="832" y="200"/>
                    </a:cubicBezTo>
                    <a:cubicBezTo>
                      <a:pt x="883" y="206"/>
                      <a:pt x="924" y="247"/>
                      <a:pt x="931" y="298"/>
                    </a:cubicBezTo>
                    <a:cubicBezTo>
                      <a:pt x="931" y="298"/>
                      <a:pt x="932" y="298"/>
                      <a:pt x="933" y="297"/>
                    </a:cubicBezTo>
                    <a:cubicBezTo>
                      <a:pt x="973" y="350"/>
                      <a:pt x="1002" y="412"/>
                      <a:pt x="1016" y="480"/>
                    </a:cubicBezTo>
                    <a:cubicBezTo>
                      <a:pt x="1035" y="465"/>
                      <a:pt x="1059" y="456"/>
                      <a:pt x="1084" y="456"/>
                    </a:cubicBezTo>
                    <a:cubicBezTo>
                      <a:pt x="1102" y="456"/>
                      <a:pt x="1118" y="461"/>
                      <a:pt x="1133" y="468"/>
                    </a:cubicBezTo>
                    <a:cubicBezTo>
                      <a:pt x="1084" y="202"/>
                      <a:pt x="851" y="0"/>
                      <a:pt x="571" y="0"/>
                    </a:cubicBezTo>
                    <a:cubicBezTo>
                      <a:pt x="432" y="0"/>
                      <a:pt x="304" y="50"/>
                      <a:pt x="205" y="133"/>
                    </a:cubicBezTo>
                    <a:cubicBezTo>
                      <a:pt x="246" y="143"/>
                      <a:pt x="279" y="176"/>
                      <a:pt x="289" y="217"/>
                    </a:cubicBezTo>
                    <a:cubicBezTo>
                      <a:pt x="311" y="199"/>
                      <a:pt x="336" y="182"/>
                      <a:pt x="362" y="169"/>
                    </a:cubicBezTo>
                    <a:cubicBezTo>
                      <a:pt x="341" y="202"/>
                      <a:pt x="322" y="240"/>
                      <a:pt x="307" y="282"/>
                    </a:cubicBezTo>
                    <a:cubicBezTo>
                      <a:pt x="300" y="280"/>
                      <a:pt x="294" y="277"/>
                      <a:pt x="287" y="275"/>
                    </a:cubicBezTo>
                    <a:cubicBezTo>
                      <a:pt x="282" y="292"/>
                      <a:pt x="273" y="308"/>
                      <a:pt x="261" y="320"/>
                    </a:cubicBezTo>
                    <a:cubicBezTo>
                      <a:pt x="271" y="324"/>
                      <a:pt x="280" y="328"/>
                      <a:pt x="291" y="332"/>
                    </a:cubicBezTo>
                    <a:cubicBezTo>
                      <a:pt x="279" y="372"/>
                      <a:pt x="271" y="416"/>
                      <a:pt x="265" y="461"/>
                    </a:cubicBezTo>
                    <a:cubicBezTo>
                      <a:pt x="272" y="460"/>
                      <a:pt x="279" y="459"/>
                      <a:pt x="286" y="459"/>
                    </a:cubicBezTo>
                    <a:cubicBezTo>
                      <a:pt x="297" y="459"/>
                      <a:pt x="308" y="461"/>
                      <a:pt x="318" y="464"/>
                    </a:cubicBezTo>
                    <a:cubicBezTo>
                      <a:pt x="323" y="423"/>
                      <a:pt x="331" y="384"/>
                      <a:pt x="342" y="348"/>
                    </a:cubicBezTo>
                    <a:cubicBezTo>
                      <a:pt x="405" y="365"/>
                      <a:pt x="474" y="375"/>
                      <a:pt x="545" y="377"/>
                    </a:cubicBezTo>
                    <a:lnTo>
                      <a:pt x="545" y="546"/>
                    </a:lnTo>
                    <a:lnTo>
                      <a:pt x="395" y="546"/>
                    </a:lnTo>
                    <a:cubicBezTo>
                      <a:pt x="397" y="555"/>
                      <a:pt x="398" y="563"/>
                      <a:pt x="398" y="572"/>
                    </a:cubicBezTo>
                    <a:cubicBezTo>
                      <a:pt x="398" y="581"/>
                      <a:pt x="397" y="590"/>
                      <a:pt x="395" y="598"/>
                    </a:cubicBezTo>
                    <a:lnTo>
                      <a:pt x="545" y="598"/>
                    </a:lnTo>
                    <a:lnTo>
                      <a:pt x="545" y="764"/>
                    </a:lnTo>
                    <a:cubicBezTo>
                      <a:pt x="474" y="766"/>
                      <a:pt x="404" y="776"/>
                      <a:pt x="341" y="793"/>
                    </a:cubicBezTo>
                    <a:cubicBezTo>
                      <a:pt x="331" y="758"/>
                      <a:pt x="323" y="720"/>
                      <a:pt x="318" y="680"/>
                    </a:cubicBezTo>
                    <a:cubicBezTo>
                      <a:pt x="308" y="683"/>
                      <a:pt x="297" y="685"/>
                      <a:pt x="286" y="685"/>
                    </a:cubicBezTo>
                    <a:cubicBezTo>
                      <a:pt x="279" y="685"/>
                      <a:pt x="272" y="684"/>
                      <a:pt x="265" y="683"/>
                    </a:cubicBezTo>
                    <a:cubicBezTo>
                      <a:pt x="271" y="727"/>
                      <a:pt x="279" y="770"/>
                      <a:pt x="290" y="809"/>
                    </a:cubicBezTo>
                    <a:cubicBezTo>
                      <a:pt x="261" y="819"/>
                      <a:pt x="233" y="831"/>
                      <a:pt x="208" y="845"/>
                    </a:cubicBezTo>
                    <a:cubicBezTo>
                      <a:pt x="156" y="775"/>
                      <a:pt x="123" y="690"/>
                      <a:pt x="118" y="598"/>
                    </a:cubicBezTo>
                    <a:lnTo>
                      <a:pt x="176" y="598"/>
                    </a:lnTo>
                    <a:cubicBezTo>
                      <a:pt x="174" y="590"/>
                      <a:pt x="173" y="581"/>
                      <a:pt x="173" y="572"/>
                    </a:cubicBezTo>
                    <a:cubicBezTo>
                      <a:pt x="173" y="563"/>
                      <a:pt x="174" y="555"/>
                      <a:pt x="176" y="546"/>
                    </a:cubicBezTo>
                    <a:lnTo>
                      <a:pt x="118" y="546"/>
                    </a:lnTo>
                    <a:cubicBezTo>
                      <a:pt x="122" y="478"/>
                      <a:pt x="141" y="413"/>
                      <a:pt x="172" y="356"/>
                    </a:cubicBezTo>
                    <a:cubicBezTo>
                      <a:pt x="129" y="353"/>
                      <a:pt x="92" y="326"/>
                      <a:pt x="76" y="288"/>
                    </a:cubicBezTo>
                    <a:cubicBezTo>
                      <a:pt x="27" y="372"/>
                      <a:pt x="0" y="469"/>
                      <a:pt x="0" y="572"/>
                    </a:cubicBezTo>
                    <a:cubicBezTo>
                      <a:pt x="0" y="888"/>
                      <a:pt x="256" y="1145"/>
                      <a:pt x="571" y="1145"/>
                    </a:cubicBezTo>
                    <a:cubicBezTo>
                      <a:pt x="853" y="1145"/>
                      <a:pt x="1088" y="939"/>
                      <a:pt x="1135" y="670"/>
                    </a:cubicBezTo>
                    <a:cubicBezTo>
                      <a:pt x="1119" y="678"/>
                      <a:pt x="1102" y="682"/>
                      <a:pt x="1084" y="682"/>
                    </a:cubicBezTo>
                    <a:cubicBezTo>
                      <a:pt x="1059" y="682"/>
                      <a:pt x="1036" y="674"/>
                      <a:pt x="1017" y="660"/>
                    </a:cubicBezTo>
                    <a:close/>
                    <a:moveTo>
                      <a:pt x="758" y="312"/>
                    </a:moveTo>
                    <a:cubicBezTo>
                      <a:pt x="758" y="346"/>
                      <a:pt x="785" y="373"/>
                      <a:pt x="819" y="373"/>
                    </a:cubicBezTo>
                    <a:cubicBezTo>
                      <a:pt x="852" y="373"/>
                      <a:pt x="879" y="346"/>
                      <a:pt x="879" y="312"/>
                    </a:cubicBezTo>
                    <a:cubicBezTo>
                      <a:pt x="879" y="279"/>
                      <a:pt x="852" y="252"/>
                      <a:pt x="819" y="252"/>
                    </a:cubicBezTo>
                    <a:cubicBezTo>
                      <a:pt x="785" y="252"/>
                      <a:pt x="758" y="279"/>
                      <a:pt x="758" y="312"/>
                    </a:cubicBezTo>
                    <a:close/>
                    <a:moveTo>
                      <a:pt x="179" y="304"/>
                    </a:moveTo>
                    <a:cubicBezTo>
                      <a:pt x="213" y="304"/>
                      <a:pt x="240" y="277"/>
                      <a:pt x="240" y="243"/>
                    </a:cubicBezTo>
                    <a:cubicBezTo>
                      <a:pt x="240" y="210"/>
                      <a:pt x="213" y="183"/>
                      <a:pt x="179" y="183"/>
                    </a:cubicBezTo>
                    <a:cubicBezTo>
                      <a:pt x="146" y="183"/>
                      <a:pt x="119" y="210"/>
                      <a:pt x="119" y="243"/>
                    </a:cubicBezTo>
                    <a:cubicBezTo>
                      <a:pt x="119" y="277"/>
                      <a:pt x="146" y="304"/>
                      <a:pt x="179" y="304"/>
                    </a:cubicBezTo>
                    <a:close/>
                    <a:moveTo>
                      <a:pt x="286" y="633"/>
                    </a:moveTo>
                    <a:cubicBezTo>
                      <a:pt x="319" y="633"/>
                      <a:pt x="346" y="606"/>
                      <a:pt x="346" y="572"/>
                    </a:cubicBezTo>
                    <a:cubicBezTo>
                      <a:pt x="346" y="539"/>
                      <a:pt x="319" y="512"/>
                      <a:pt x="286" y="512"/>
                    </a:cubicBezTo>
                    <a:cubicBezTo>
                      <a:pt x="252" y="512"/>
                      <a:pt x="225" y="539"/>
                      <a:pt x="225" y="572"/>
                    </a:cubicBezTo>
                    <a:cubicBezTo>
                      <a:pt x="225" y="606"/>
                      <a:pt x="252" y="633"/>
                      <a:pt x="286" y="633"/>
                    </a:cubicBezTo>
                    <a:close/>
                  </a:path>
                </a:pathLst>
              </a:custGeom>
              <a:solidFill>
                <a:schemeClr val="bg1">
                  <a:alpha val="100000"/>
                </a:schemeClr>
              </a:solidFill>
              <a:ln w="9525">
                <a:noFill/>
              </a:ln>
            </p:spPr>
            <p:txBody>
              <a:bodyPr/>
              <a:lstStyle/>
              <a:p>
                <a:endParaRPr lang="zh-CN" altLang="en-US">
                  <a:latin typeface="Times New Roman" panose="02020603050405020304" charset="0"/>
                  <a:cs typeface="Times New Roman" panose="02020603050405020304" charset="0"/>
                </a:endParaRPr>
              </a:p>
            </p:txBody>
          </p:sp>
        </p:grpSp>
        <p:sp>
          <p:nvSpPr>
            <p:cNvPr id="77" name="文本框 13"/>
            <p:cNvSpPr txBox="1"/>
            <p:nvPr/>
          </p:nvSpPr>
          <p:spPr>
            <a:xfrm>
              <a:off x="2618" y="551"/>
              <a:ext cx="7179" cy="725"/>
            </a:xfrm>
            <a:prstGeom prst="rect">
              <a:avLst/>
            </a:prstGeom>
            <a:noFill/>
            <a:ln w="9525">
              <a:noFill/>
            </a:ln>
          </p:spPr>
          <p:txBody>
            <a:bodyPr wrap="square">
              <a:spAutoFit/>
            </a:bodyPr>
            <a:lstStyle/>
            <a:p>
              <a:pPr algn="l" eaLnBrk="1" hangingPunct="1"/>
              <a:r>
                <a:rPr lang="zh-CN" altLang="zh-CN" sz="2400" b="1" dirty="0">
                  <a:solidFill>
                    <a:schemeClr val="bg1"/>
                  </a:solidFill>
                  <a:latin typeface="Times New Roman" panose="02020603050405020304" charset="0"/>
                  <a:ea typeface="微软雅黑" panose="020B0503020204020204" pitchFamily="34" charset="-122"/>
                  <a:cs typeface="Times New Roman" panose="02020603050405020304" charset="0"/>
                </a:rPr>
                <a:t>Main Business </a:t>
              </a:r>
              <a:endParaRPr lang="zh-CN" altLang="zh-CN" sz="2400" b="1" dirty="0">
                <a:solidFill>
                  <a:schemeClr val="bg1"/>
                </a:solidFill>
                <a:latin typeface="Times New Roman" panose="02020603050405020304" charset="0"/>
                <a:ea typeface="微软雅黑" panose="020B0503020204020204" pitchFamily="34" charset="-122"/>
                <a:cs typeface="Times New Roman" panose="02020603050405020304" charset="0"/>
              </a:endParaRPr>
            </a:p>
          </p:txBody>
        </p:sp>
      </p:grpSp>
      <p:pic>
        <p:nvPicPr>
          <p:cNvPr id="13346" name="图片 1" descr="微信图片_20210409132158"/>
          <p:cNvPicPr>
            <a:picLocks noChangeAspect="1"/>
          </p:cNvPicPr>
          <p:nvPr/>
        </p:nvPicPr>
        <p:blipFill>
          <a:blip r:embed="rId3">
            <a:clrChange>
              <a:clrFrom>
                <a:srgbClr val="FFFFFF"/>
              </a:clrFrom>
              <a:clrTo>
                <a:srgbClr val="FFFFFF">
                  <a:alpha val="0"/>
                </a:srgbClr>
              </a:clrTo>
            </a:clrChange>
          </a:blip>
          <a:srcRect l="10522" t="29892" r="13202" b="44775"/>
          <a:stretch>
            <a:fillRect/>
          </a:stretch>
        </p:blipFill>
        <p:spPr>
          <a:xfrm>
            <a:off x="92710" y="5776595"/>
            <a:ext cx="2778760" cy="138049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000" fill="hold">
                                          <p:stCondLst>
                                            <p:cond delay="0"/>
                                          </p:stCondLst>
                                        </p:cTn>
                                        <p:tgtEl>
                                          <p:spTgt spid="13346"/>
                                        </p:tgtEl>
                                        <p:attrNameLst>
                                          <p:attrName>style.visibility</p:attrName>
                                        </p:attrNameLst>
                                      </p:cBhvr>
                                      <p:to>
                                        <p:strVal val="visible"/>
                                      </p:to>
                                    </p:set>
                                    <p:anim calcmode="lin" valueType="num">
                                      <p:cBhvr additive="base">
                                        <p:cTn id="7" dur="1000" fill="hold"/>
                                        <p:tgtEl>
                                          <p:spTgt spid="13346"/>
                                        </p:tgtEl>
                                        <p:attrNameLst>
                                          <p:attrName>ppt_x</p:attrName>
                                        </p:attrNameLst>
                                      </p:cBhvr>
                                      <p:tavLst>
                                        <p:tav tm="0">
                                          <p:val>
                                            <p:strVal val="#ppt_x"/>
                                          </p:val>
                                        </p:tav>
                                        <p:tav tm="100000">
                                          <p:val>
                                            <p:strVal val="#ppt_x"/>
                                          </p:val>
                                        </p:tav>
                                      </p:tavLst>
                                    </p:anim>
                                    <p:anim calcmode="lin" valueType="num">
                                      <p:cBhvr additive="base">
                                        <p:cTn id="8" dur="1000" fill="hold"/>
                                        <p:tgtEl>
                                          <p:spTgt spid="133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PLACING_PICTURE_USER_VIEWPORT" val="{&quot;height&quot;:2174,&quot;width&quot;:4376}"/>
</p:tagLst>
</file>

<file path=ppt/tags/tag2.xml><?xml version="1.0" encoding="utf-8"?>
<p:tagLst xmlns:p="http://schemas.openxmlformats.org/presentationml/2006/main">
  <p:tag name="ISPRING_ULTRA_SCORM_COURSE_ID" val="C5EE42E0-FFF4-40C3-9C00-F7B7FB6B7F8D"/>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212"/>
</p:tagLst>
</file>

<file path=ppt/theme/theme1.xml><?xml version="1.0" encoding="utf-8"?>
<a:theme xmlns:a="http://schemas.openxmlformats.org/drawingml/2006/main" name="1_自定义设计方案">
  <a:themeElements>
    <a:clrScheme name="自定义 528">
      <a:dk1>
        <a:sysClr val="windowText" lastClr="000000"/>
      </a:dk1>
      <a:lt1>
        <a:sysClr val="window" lastClr="FFFFFF"/>
      </a:lt1>
      <a:dk2>
        <a:srgbClr val="44546A"/>
      </a:dk2>
      <a:lt2>
        <a:srgbClr val="E7E6E6"/>
      </a:lt2>
      <a:accent1>
        <a:srgbClr val="0D4064"/>
      </a:accent1>
      <a:accent2>
        <a:srgbClr val="EA5514"/>
      </a:accent2>
      <a:accent3>
        <a:srgbClr val="0D4064"/>
      </a:accent3>
      <a:accent4>
        <a:srgbClr val="EA5514"/>
      </a:accent4>
      <a:accent5>
        <a:srgbClr val="0D4064"/>
      </a:accent5>
      <a:accent6>
        <a:srgbClr val="EA5514"/>
      </a:accent6>
      <a:hlink>
        <a:srgbClr val="0D4064"/>
      </a:hlink>
      <a:folHlink>
        <a:srgbClr val="EA551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178">
      <a:dk1>
        <a:sysClr val="windowText" lastClr="000000"/>
      </a:dk1>
      <a:lt1>
        <a:sysClr val="window" lastClr="FFFFFF"/>
      </a:lt1>
      <a:dk2>
        <a:srgbClr val="7F7F7F"/>
      </a:dk2>
      <a:lt2>
        <a:srgbClr val="7F7F7F"/>
      </a:lt2>
      <a:accent1>
        <a:srgbClr val="C00002"/>
      </a:accent1>
      <a:accent2>
        <a:srgbClr val="C00002"/>
      </a:accent2>
      <a:accent3>
        <a:srgbClr val="C00002"/>
      </a:accent3>
      <a:accent4>
        <a:srgbClr val="C00002"/>
      </a:accent4>
      <a:accent5>
        <a:srgbClr val="808080"/>
      </a:accent5>
      <a:accent6>
        <a:srgbClr val="80808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第一PPT，www.1ppt.com">
  <a:themeElements>
    <a:clrScheme name="自定义 178">
      <a:dk1>
        <a:sysClr val="windowText" lastClr="000000"/>
      </a:dk1>
      <a:lt1>
        <a:sysClr val="window" lastClr="FFFFFF"/>
      </a:lt1>
      <a:dk2>
        <a:srgbClr val="7F7F7F"/>
      </a:dk2>
      <a:lt2>
        <a:srgbClr val="7F7F7F"/>
      </a:lt2>
      <a:accent1>
        <a:srgbClr val="C00002"/>
      </a:accent1>
      <a:accent2>
        <a:srgbClr val="C00002"/>
      </a:accent2>
      <a:accent3>
        <a:srgbClr val="C00002"/>
      </a:accent3>
      <a:accent4>
        <a:srgbClr val="C00002"/>
      </a:accent4>
      <a:accent5>
        <a:srgbClr val="808080"/>
      </a:accent5>
      <a:accent6>
        <a:srgbClr val="80808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528">
    <a:dk1>
      <a:sysClr val="windowText" lastClr="000000"/>
    </a:dk1>
    <a:lt1>
      <a:sysClr val="window" lastClr="FFFFFF"/>
    </a:lt1>
    <a:dk2>
      <a:srgbClr val="44546A"/>
    </a:dk2>
    <a:lt2>
      <a:srgbClr val="E7E6E6"/>
    </a:lt2>
    <a:accent1>
      <a:srgbClr val="0D4064"/>
    </a:accent1>
    <a:accent2>
      <a:srgbClr val="EA5514"/>
    </a:accent2>
    <a:accent3>
      <a:srgbClr val="0D4064"/>
    </a:accent3>
    <a:accent4>
      <a:srgbClr val="EA5514"/>
    </a:accent4>
    <a:accent5>
      <a:srgbClr val="0D4064"/>
    </a:accent5>
    <a:accent6>
      <a:srgbClr val="EA5514"/>
    </a:accent6>
    <a:hlink>
      <a:srgbClr val="0D4064"/>
    </a:hlink>
    <a:folHlink>
      <a:srgbClr val="EA5514"/>
    </a:folHlink>
  </a:clrScheme>
</a:themeOverride>
</file>

<file path=docProps/app.xml><?xml version="1.0" encoding="utf-8"?>
<Properties xmlns="http://schemas.openxmlformats.org/officeDocument/2006/extended-properties" xmlns:vt="http://schemas.openxmlformats.org/officeDocument/2006/docPropsVTypes">
  <TotalTime>0</TotalTime>
  <Words>12594</Words>
  <Application>WPS 演示</Application>
  <PresentationFormat>自定义</PresentationFormat>
  <Paragraphs>239</Paragraphs>
  <Slides>20</Slides>
  <Notes>13</Notes>
  <HiddenSlides>0</HiddenSlides>
  <MMClips>1</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20</vt:i4>
      </vt:variant>
    </vt:vector>
  </HeadingPairs>
  <TitlesOfParts>
    <vt:vector size="38" baseType="lpstr">
      <vt:lpstr>Arial</vt:lpstr>
      <vt:lpstr>宋体</vt:lpstr>
      <vt:lpstr>Wingdings</vt:lpstr>
      <vt:lpstr>Calibri</vt:lpstr>
      <vt:lpstr>微软雅黑</vt:lpstr>
      <vt:lpstr>Calibri</vt:lpstr>
      <vt:lpstr>Times New Roman</vt:lpstr>
      <vt:lpstr>黑体</vt:lpstr>
      <vt:lpstr>华文楷体</vt:lpstr>
      <vt:lpstr>Arial Unicode MS</vt:lpstr>
      <vt:lpstr>Calibri Light</vt:lpstr>
      <vt:lpstr>Lato Regular</vt:lpstr>
      <vt:lpstr>Segoe Print</vt:lpstr>
      <vt:lpstr>FontAwesome</vt:lpstr>
      <vt:lpstr>方正正中黑简体</vt:lpstr>
      <vt:lpstr>1_自定义设计方案</vt:lpstr>
      <vt:lpstr>第一PPT，www.1ppt.com</vt:lpstr>
      <vt:lpstr>1_第一PPT，www.1ppt.com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212</dc:title>
  <dc:creator/>
  <cp:lastModifiedBy>鸭心</cp:lastModifiedBy>
  <cp:revision>55</cp:revision>
  <dcterms:created xsi:type="dcterms:W3CDTF">2016-10-17T14:00:00Z</dcterms:created>
  <dcterms:modified xsi:type="dcterms:W3CDTF">2021-07-14T10:13:39Z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SaveFontToCloudKey">
    <vt:lpwstr>266555719_btnclosed</vt:lpwstr>
  </property>
  <property fmtid="{D5CDD505-2E9C-101B-9397-08002B2CF9AE}" pid="3" name="ICV">
    <vt:lpwstr>39EE53C4E9C2407088876B920681DC92</vt:lpwstr>
  </property>
  <property fmtid="{D5CDD505-2E9C-101B-9397-08002B2CF9AE}" pid="4" name="KSOProductBuildVer">
    <vt:lpwstr>2052-11.1.0.10578</vt:lpwstr>
  </property>
</Properties>
</file>